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6" r:id="rId2"/>
  </p:sldMasterIdLst>
  <p:notesMasterIdLst>
    <p:notesMasterId r:id="rId27"/>
  </p:notesMasterIdLst>
  <p:sldIdLst>
    <p:sldId id="282" r:id="rId3"/>
    <p:sldId id="277" r:id="rId4"/>
    <p:sldId id="256" r:id="rId5"/>
    <p:sldId id="257" r:id="rId6"/>
    <p:sldId id="258" r:id="rId7"/>
    <p:sldId id="279" r:id="rId8"/>
    <p:sldId id="260" r:id="rId9"/>
    <p:sldId id="280" r:id="rId10"/>
    <p:sldId id="262" r:id="rId11"/>
    <p:sldId id="263" r:id="rId12"/>
    <p:sldId id="264" r:id="rId13"/>
    <p:sldId id="281" r:id="rId14"/>
    <p:sldId id="28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40EF5-C9BD-460E-88AF-529131E136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0B5FC578-21B8-45C3-AD56-42ED7C17952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Expert systems are AI-powered computer programs designed to simulate human expert reasoning. They operate using a structured knowledge base and a set of logical rules to offer solutions or recommendations.</a:t>
          </a:r>
        </a:p>
      </dgm:t>
    </dgm:pt>
    <dgm:pt modelId="{793BDA33-82E6-4BD3-8C62-F5097BB3FB9F}" type="parTrans" cxnId="{444BF6C6-EAF3-4A13-9910-38BE094B8D66}">
      <dgm:prSet/>
      <dgm:spPr/>
      <dgm:t>
        <a:bodyPr/>
        <a:lstStyle/>
        <a:p>
          <a:endParaRPr lang="en-US"/>
        </a:p>
      </dgm:t>
    </dgm:pt>
    <dgm:pt modelId="{D5E6CBD3-C36A-40C5-8DA0-681F26D5A854}" type="sibTrans" cxnId="{444BF6C6-EAF3-4A13-9910-38BE094B8D66}">
      <dgm:prSet/>
      <dgm:spPr/>
      <dgm:t>
        <a:bodyPr/>
        <a:lstStyle/>
        <a:p>
          <a:endParaRPr lang="en-US"/>
        </a:p>
      </dgm:t>
    </dgm:pt>
    <dgm:pt modelId="{5C32D162-7A3E-47DF-BD88-02F4C8F76F77}">
      <dgm:prSet/>
      <dgm:spPr/>
      <dgm:t>
        <a:bodyPr/>
        <a:lstStyle/>
        <a:p>
          <a:r>
            <a:rPr lang="en-US" b="1"/>
            <a:t>Example:</a:t>
          </a:r>
        </a:p>
        <a:p>
          <a:r>
            <a:rPr lang="en-US" b="1"/>
            <a:t>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 medical expert system that recommends diagnoses based on patient symptoms.</a:t>
          </a:r>
        </a:p>
      </dgm:t>
    </dgm:pt>
    <dgm:pt modelId="{2855F51A-DE92-4B94-90C9-5DF0D6A5B714}" type="parTrans" cxnId="{0E69BF33-A697-47DA-9ECC-B6C7D2487881}">
      <dgm:prSet/>
      <dgm:spPr/>
      <dgm:t>
        <a:bodyPr/>
        <a:lstStyle/>
        <a:p>
          <a:endParaRPr lang="en-US"/>
        </a:p>
      </dgm:t>
    </dgm:pt>
    <dgm:pt modelId="{4069AB4A-6A2D-4AF7-8470-21A552F4A18C}" type="sibTrans" cxnId="{0E69BF33-A697-47DA-9ECC-B6C7D2487881}">
      <dgm:prSet/>
      <dgm:spPr/>
      <dgm:t>
        <a:bodyPr/>
        <a:lstStyle/>
        <a:p>
          <a:endParaRPr lang="en-US"/>
        </a:p>
      </dgm:t>
    </dgm:pt>
    <dgm:pt modelId="{111050EA-5744-488B-8154-D3F5510A3373}" type="pres">
      <dgm:prSet presAssocID="{44A40EF5-C9BD-460E-88AF-529131E136C6}" presName="root" presStyleCnt="0">
        <dgm:presLayoutVars>
          <dgm:dir/>
          <dgm:resizeHandles val="exact"/>
        </dgm:presLayoutVars>
      </dgm:prSet>
      <dgm:spPr/>
    </dgm:pt>
    <dgm:pt modelId="{0881176C-D6E4-4E72-B130-30509171A671}" type="pres">
      <dgm:prSet presAssocID="{0B5FC578-21B8-45C3-AD56-42ED7C17952F}" presName="compNode" presStyleCnt="0"/>
      <dgm:spPr/>
    </dgm:pt>
    <dgm:pt modelId="{FD46A83A-353D-43AC-9A92-B7C586BE76F9}" type="pres">
      <dgm:prSet presAssocID="{0B5FC578-21B8-45C3-AD56-42ED7C17952F}" presName="bgRect" presStyleLbl="bgShp" presStyleIdx="0" presStyleCnt="2"/>
      <dgm:spPr/>
    </dgm:pt>
    <dgm:pt modelId="{48C79691-2A46-41F0-8541-09198CEB50BF}" type="pres">
      <dgm:prSet presAssocID="{0B5FC578-21B8-45C3-AD56-42ED7C1795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79E78B1-32C6-40D7-96BE-6E78C83BC365}" type="pres">
      <dgm:prSet presAssocID="{0B5FC578-21B8-45C3-AD56-42ED7C17952F}" presName="spaceRect" presStyleCnt="0"/>
      <dgm:spPr/>
    </dgm:pt>
    <dgm:pt modelId="{EB826CD9-FB25-48B7-A51D-7D67C6467D5B}" type="pres">
      <dgm:prSet presAssocID="{0B5FC578-21B8-45C3-AD56-42ED7C17952F}" presName="parTx" presStyleLbl="revTx" presStyleIdx="0" presStyleCnt="2">
        <dgm:presLayoutVars>
          <dgm:chMax val="0"/>
          <dgm:chPref val="0"/>
        </dgm:presLayoutVars>
      </dgm:prSet>
      <dgm:spPr/>
    </dgm:pt>
    <dgm:pt modelId="{6CC2EAA9-3A79-4584-B28E-D7A43CFEE476}" type="pres">
      <dgm:prSet presAssocID="{D5E6CBD3-C36A-40C5-8DA0-681F26D5A854}" presName="sibTrans" presStyleCnt="0"/>
      <dgm:spPr/>
    </dgm:pt>
    <dgm:pt modelId="{A6645F02-0F8D-4629-9F50-26A7C567821F}" type="pres">
      <dgm:prSet presAssocID="{5C32D162-7A3E-47DF-BD88-02F4C8F76F77}" presName="compNode" presStyleCnt="0"/>
      <dgm:spPr/>
    </dgm:pt>
    <dgm:pt modelId="{A16B7AA2-65BF-48AF-99C4-620FA0A7B668}" type="pres">
      <dgm:prSet presAssocID="{5C32D162-7A3E-47DF-BD88-02F4C8F76F77}" presName="bgRect" presStyleLbl="bgShp" presStyleIdx="1" presStyleCnt="2"/>
      <dgm:spPr/>
    </dgm:pt>
    <dgm:pt modelId="{28732EDD-6A73-4D32-9A2A-5E87B256322C}" type="pres">
      <dgm:prSet presAssocID="{5C32D162-7A3E-47DF-BD88-02F4C8F76F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8581F4-7231-4E4A-825B-0D44B17062E1}" type="pres">
      <dgm:prSet presAssocID="{5C32D162-7A3E-47DF-BD88-02F4C8F76F77}" presName="spaceRect" presStyleCnt="0"/>
      <dgm:spPr/>
    </dgm:pt>
    <dgm:pt modelId="{F3D0676F-B060-4D20-A79A-EFFB9D97BF5C}" type="pres">
      <dgm:prSet presAssocID="{5C32D162-7A3E-47DF-BD88-02F4C8F76F7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395633-1278-4A15-9165-DC3ECC49E91B}" type="presOf" srcId="{5C32D162-7A3E-47DF-BD88-02F4C8F76F77}" destId="{F3D0676F-B060-4D20-A79A-EFFB9D97BF5C}" srcOrd="0" destOrd="0" presId="urn:microsoft.com/office/officeart/2018/2/layout/IconVerticalSolidList"/>
    <dgm:cxn modelId="{0E69BF33-A697-47DA-9ECC-B6C7D2487881}" srcId="{44A40EF5-C9BD-460E-88AF-529131E136C6}" destId="{5C32D162-7A3E-47DF-BD88-02F4C8F76F77}" srcOrd="1" destOrd="0" parTransId="{2855F51A-DE92-4B94-90C9-5DF0D6A5B714}" sibTransId="{4069AB4A-6A2D-4AF7-8470-21A552F4A18C}"/>
    <dgm:cxn modelId="{897F858F-2E21-4329-9B1D-92FACD282652}" type="presOf" srcId="{0B5FC578-21B8-45C3-AD56-42ED7C17952F}" destId="{EB826CD9-FB25-48B7-A51D-7D67C6467D5B}" srcOrd="0" destOrd="0" presId="urn:microsoft.com/office/officeart/2018/2/layout/IconVerticalSolidList"/>
    <dgm:cxn modelId="{74B55D95-BAA9-4E94-ACCC-F6A3BCCC7330}" type="presOf" srcId="{44A40EF5-C9BD-460E-88AF-529131E136C6}" destId="{111050EA-5744-488B-8154-D3F5510A3373}" srcOrd="0" destOrd="0" presId="urn:microsoft.com/office/officeart/2018/2/layout/IconVerticalSolidList"/>
    <dgm:cxn modelId="{444BF6C6-EAF3-4A13-9910-38BE094B8D66}" srcId="{44A40EF5-C9BD-460E-88AF-529131E136C6}" destId="{0B5FC578-21B8-45C3-AD56-42ED7C17952F}" srcOrd="0" destOrd="0" parTransId="{793BDA33-82E6-4BD3-8C62-F5097BB3FB9F}" sibTransId="{D5E6CBD3-C36A-40C5-8DA0-681F26D5A854}"/>
    <dgm:cxn modelId="{90951197-FB3F-4D61-BD98-236FCECBC79E}" type="presParOf" srcId="{111050EA-5744-488B-8154-D3F5510A3373}" destId="{0881176C-D6E4-4E72-B130-30509171A671}" srcOrd="0" destOrd="0" presId="urn:microsoft.com/office/officeart/2018/2/layout/IconVerticalSolidList"/>
    <dgm:cxn modelId="{EE5EB68F-061C-4E5E-9C26-35D415470FFE}" type="presParOf" srcId="{0881176C-D6E4-4E72-B130-30509171A671}" destId="{FD46A83A-353D-43AC-9A92-B7C586BE76F9}" srcOrd="0" destOrd="0" presId="urn:microsoft.com/office/officeart/2018/2/layout/IconVerticalSolidList"/>
    <dgm:cxn modelId="{7641A9CF-D539-48B2-A97A-9D7EE00669EF}" type="presParOf" srcId="{0881176C-D6E4-4E72-B130-30509171A671}" destId="{48C79691-2A46-41F0-8541-09198CEB50BF}" srcOrd="1" destOrd="0" presId="urn:microsoft.com/office/officeart/2018/2/layout/IconVerticalSolidList"/>
    <dgm:cxn modelId="{9DA5C6C1-FB67-4F19-BC5D-F882AF1D53DA}" type="presParOf" srcId="{0881176C-D6E4-4E72-B130-30509171A671}" destId="{A79E78B1-32C6-40D7-96BE-6E78C83BC365}" srcOrd="2" destOrd="0" presId="urn:microsoft.com/office/officeart/2018/2/layout/IconVerticalSolidList"/>
    <dgm:cxn modelId="{BA236B60-5738-49ED-91BE-1BA70BE391F1}" type="presParOf" srcId="{0881176C-D6E4-4E72-B130-30509171A671}" destId="{EB826CD9-FB25-48B7-A51D-7D67C6467D5B}" srcOrd="3" destOrd="0" presId="urn:microsoft.com/office/officeart/2018/2/layout/IconVerticalSolidList"/>
    <dgm:cxn modelId="{2B1D5E85-6190-4883-9FE0-9A3A8EB49B85}" type="presParOf" srcId="{111050EA-5744-488B-8154-D3F5510A3373}" destId="{6CC2EAA9-3A79-4584-B28E-D7A43CFEE476}" srcOrd="1" destOrd="0" presId="urn:microsoft.com/office/officeart/2018/2/layout/IconVerticalSolidList"/>
    <dgm:cxn modelId="{7A5BC7A0-7CDF-4AEB-9458-26903E7A533A}" type="presParOf" srcId="{111050EA-5744-488B-8154-D3F5510A3373}" destId="{A6645F02-0F8D-4629-9F50-26A7C567821F}" srcOrd="2" destOrd="0" presId="urn:microsoft.com/office/officeart/2018/2/layout/IconVerticalSolidList"/>
    <dgm:cxn modelId="{21F7F81A-22A7-4FDC-9F9C-CDD33324EA32}" type="presParOf" srcId="{A6645F02-0F8D-4629-9F50-26A7C567821F}" destId="{A16B7AA2-65BF-48AF-99C4-620FA0A7B668}" srcOrd="0" destOrd="0" presId="urn:microsoft.com/office/officeart/2018/2/layout/IconVerticalSolidList"/>
    <dgm:cxn modelId="{6F2D0FD0-D054-48D5-8129-153EFA2C3521}" type="presParOf" srcId="{A6645F02-0F8D-4629-9F50-26A7C567821F}" destId="{28732EDD-6A73-4D32-9A2A-5E87B256322C}" srcOrd="1" destOrd="0" presId="urn:microsoft.com/office/officeart/2018/2/layout/IconVerticalSolidList"/>
    <dgm:cxn modelId="{FDF027C4-E207-4CED-8DAB-F2E2C1F3EF3F}" type="presParOf" srcId="{A6645F02-0F8D-4629-9F50-26A7C567821F}" destId="{3F8581F4-7231-4E4A-825B-0D44B17062E1}" srcOrd="2" destOrd="0" presId="urn:microsoft.com/office/officeart/2018/2/layout/IconVerticalSolidList"/>
    <dgm:cxn modelId="{EECCFD13-1824-4C26-82B2-E3CFB6D48059}" type="presParOf" srcId="{A6645F02-0F8D-4629-9F50-26A7C567821F}" destId="{F3D0676F-B060-4D20-A79A-EFFB9D97BF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DF339A-5789-4E0C-A517-0FB279DE6F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69DA71-C10D-4F5D-AB58-0498FA3AAC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Medical expert systems like MYCIN and IBM Watson help doctors analyze patient data to suggest treatments.</a:t>
          </a:r>
        </a:p>
      </dgm:t>
    </dgm:pt>
    <dgm:pt modelId="{CCEB14FD-F89B-43C1-8390-9E1BBE7F604C}" type="parTrans" cxnId="{679D52A2-FC84-4571-AE90-780E14FA4D64}">
      <dgm:prSet/>
      <dgm:spPr/>
      <dgm:t>
        <a:bodyPr/>
        <a:lstStyle/>
        <a:p>
          <a:endParaRPr lang="en-US"/>
        </a:p>
      </dgm:t>
    </dgm:pt>
    <dgm:pt modelId="{926AB39B-434C-44D1-9B2C-3C48E9989145}" type="sibTrans" cxnId="{679D52A2-FC84-4571-AE90-780E14FA4D64}">
      <dgm:prSet/>
      <dgm:spPr/>
      <dgm:t>
        <a:bodyPr/>
        <a:lstStyle/>
        <a:p>
          <a:endParaRPr lang="en-US"/>
        </a:p>
      </dgm:t>
    </dgm:pt>
    <dgm:pt modelId="{3C259BE7-4B5F-4205-A771-6D8BBB696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tools reduce human error and improve the accuracy of diagnoses, especially in under-resourced areas.</a:t>
          </a:r>
        </a:p>
      </dgm:t>
    </dgm:pt>
    <dgm:pt modelId="{4A6FC0EA-D324-4CE0-A9AC-FFB321D682FA}" type="parTrans" cxnId="{468228B5-9E5E-4E65-949A-5D569A8FC974}">
      <dgm:prSet/>
      <dgm:spPr/>
      <dgm:t>
        <a:bodyPr/>
        <a:lstStyle/>
        <a:p>
          <a:endParaRPr lang="en-US"/>
        </a:p>
      </dgm:t>
    </dgm:pt>
    <dgm:pt modelId="{727EF88C-B5FF-4D18-B0AE-66434105E2E1}" type="sibTrans" cxnId="{468228B5-9E5E-4E65-949A-5D569A8FC974}">
      <dgm:prSet/>
      <dgm:spPr/>
      <dgm:t>
        <a:bodyPr/>
        <a:lstStyle/>
        <a:p>
          <a:endParaRPr lang="en-US"/>
        </a:p>
      </dgm:t>
    </dgm:pt>
    <dgm:pt modelId="{EF8B9C65-6C7E-4E49-9ADE-32756F16D6A7}" type="pres">
      <dgm:prSet presAssocID="{F1DF339A-5789-4E0C-A517-0FB279DE6FB1}" presName="root" presStyleCnt="0">
        <dgm:presLayoutVars>
          <dgm:dir/>
          <dgm:resizeHandles val="exact"/>
        </dgm:presLayoutVars>
      </dgm:prSet>
      <dgm:spPr/>
    </dgm:pt>
    <dgm:pt modelId="{BC2118E6-4AB8-42FD-A616-B7AA0304D8FF}" type="pres">
      <dgm:prSet presAssocID="{DD69DA71-C10D-4F5D-AB58-0498FA3AAC36}" presName="compNode" presStyleCnt="0"/>
      <dgm:spPr/>
    </dgm:pt>
    <dgm:pt modelId="{01587BD9-EAF3-4FD2-9CC2-C59AE85B2F6C}" type="pres">
      <dgm:prSet presAssocID="{DD69DA71-C10D-4F5D-AB58-0498FA3AAC36}" presName="bgRect" presStyleLbl="bgShp" presStyleIdx="0" presStyleCnt="2"/>
      <dgm:spPr/>
    </dgm:pt>
    <dgm:pt modelId="{5D9480C7-CD5E-41BD-A5BB-9F8EF8A46552}" type="pres">
      <dgm:prSet presAssocID="{DD69DA71-C10D-4F5D-AB58-0498FA3AAC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6FED04F-FDA7-4239-AD5C-CAEFDDF3D8AD}" type="pres">
      <dgm:prSet presAssocID="{DD69DA71-C10D-4F5D-AB58-0498FA3AAC36}" presName="spaceRect" presStyleCnt="0"/>
      <dgm:spPr/>
    </dgm:pt>
    <dgm:pt modelId="{62C1111F-35A2-41C7-9357-77AFB91A0251}" type="pres">
      <dgm:prSet presAssocID="{DD69DA71-C10D-4F5D-AB58-0498FA3AAC36}" presName="parTx" presStyleLbl="revTx" presStyleIdx="0" presStyleCnt="2">
        <dgm:presLayoutVars>
          <dgm:chMax val="0"/>
          <dgm:chPref val="0"/>
        </dgm:presLayoutVars>
      </dgm:prSet>
      <dgm:spPr/>
    </dgm:pt>
    <dgm:pt modelId="{A2A42E76-059E-4C6C-AA88-884056B5D38D}" type="pres">
      <dgm:prSet presAssocID="{926AB39B-434C-44D1-9B2C-3C48E9989145}" presName="sibTrans" presStyleCnt="0"/>
      <dgm:spPr/>
    </dgm:pt>
    <dgm:pt modelId="{68FEE57D-3998-4288-8B90-BFA406962DC7}" type="pres">
      <dgm:prSet presAssocID="{3C259BE7-4B5F-4205-A771-6D8BBB69610B}" presName="compNode" presStyleCnt="0"/>
      <dgm:spPr/>
    </dgm:pt>
    <dgm:pt modelId="{C06A7834-82F2-4CE1-8C44-C28B48397402}" type="pres">
      <dgm:prSet presAssocID="{3C259BE7-4B5F-4205-A771-6D8BBB69610B}" presName="bgRect" presStyleLbl="bgShp" presStyleIdx="1" presStyleCnt="2"/>
      <dgm:spPr/>
    </dgm:pt>
    <dgm:pt modelId="{F7F7913F-5250-4E84-A73F-AE3989AC4406}" type="pres">
      <dgm:prSet presAssocID="{3C259BE7-4B5F-4205-A771-6D8BBB6961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08CC0B-ACEB-4BA8-8DBB-4D3699F0AEBA}" type="pres">
      <dgm:prSet presAssocID="{3C259BE7-4B5F-4205-A771-6D8BBB69610B}" presName="spaceRect" presStyleCnt="0"/>
      <dgm:spPr/>
    </dgm:pt>
    <dgm:pt modelId="{533EBD75-0DF4-48D3-B3AE-677D669AA11E}" type="pres">
      <dgm:prSet presAssocID="{3C259BE7-4B5F-4205-A771-6D8BBB6961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6A60A3D-A624-4639-AEDE-CFB8161D7D05}" type="presOf" srcId="{DD69DA71-C10D-4F5D-AB58-0498FA3AAC36}" destId="{62C1111F-35A2-41C7-9357-77AFB91A0251}" srcOrd="0" destOrd="0" presId="urn:microsoft.com/office/officeart/2018/2/layout/IconVerticalSolidList"/>
    <dgm:cxn modelId="{A2FC269C-858B-463A-8760-56D91B09CD68}" type="presOf" srcId="{3C259BE7-4B5F-4205-A771-6D8BBB69610B}" destId="{533EBD75-0DF4-48D3-B3AE-677D669AA11E}" srcOrd="0" destOrd="0" presId="urn:microsoft.com/office/officeart/2018/2/layout/IconVerticalSolidList"/>
    <dgm:cxn modelId="{679D52A2-FC84-4571-AE90-780E14FA4D64}" srcId="{F1DF339A-5789-4E0C-A517-0FB279DE6FB1}" destId="{DD69DA71-C10D-4F5D-AB58-0498FA3AAC36}" srcOrd="0" destOrd="0" parTransId="{CCEB14FD-F89B-43C1-8390-9E1BBE7F604C}" sibTransId="{926AB39B-434C-44D1-9B2C-3C48E9989145}"/>
    <dgm:cxn modelId="{468228B5-9E5E-4E65-949A-5D569A8FC974}" srcId="{F1DF339A-5789-4E0C-A517-0FB279DE6FB1}" destId="{3C259BE7-4B5F-4205-A771-6D8BBB69610B}" srcOrd="1" destOrd="0" parTransId="{4A6FC0EA-D324-4CE0-A9AC-FFB321D682FA}" sibTransId="{727EF88C-B5FF-4D18-B0AE-66434105E2E1}"/>
    <dgm:cxn modelId="{DFBCD1BE-FA7F-4A98-9F2F-B91014714E35}" type="presOf" srcId="{F1DF339A-5789-4E0C-A517-0FB279DE6FB1}" destId="{EF8B9C65-6C7E-4E49-9ADE-32756F16D6A7}" srcOrd="0" destOrd="0" presId="urn:microsoft.com/office/officeart/2018/2/layout/IconVerticalSolidList"/>
    <dgm:cxn modelId="{43D3DC7D-B2A4-4098-BFAB-48BC9AD1DB9E}" type="presParOf" srcId="{EF8B9C65-6C7E-4E49-9ADE-32756F16D6A7}" destId="{BC2118E6-4AB8-42FD-A616-B7AA0304D8FF}" srcOrd="0" destOrd="0" presId="urn:microsoft.com/office/officeart/2018/2/layout/IconVerticalSolidList"/>
    <dgm:cxn modelId="{A6C613B2-9CBE-451A-B95B-CF88D15D720A}" type="presParOf" srcId="{BC2118E6-4AB8-42FD-A616-B7AA0304D8FF}" destId="{01587BD9-EAF3-4FD2-9CC2-C59AE85B2F6C}" srcOrd="0" destOrd="0" presId="urn:microsoft.com/office/officeart/2018/2/layout/IconVerticalSolidList"/>
    <dgm:cxn modelId="{C8EBE505-D2EF-4AAE-88E1-C3FFA5EB931F}" type="presParOf" srcId="{BC2118E6-4AB8-42FD-A616-B7AA0304D8FF}" destId="{5D9480C7-CD5E-41BD-A5BB-9F8EF8A46552}" srcOrd="1" destOrd="0" presId="urn:microsoft.com/office/officeart/2018/2/layout/IconVerticalSolidList"/>
    <dgm:cxn modelId="{877EA43C-5F0D-4FF5-9866-D2B83A56E4A4}" type="presParOf" srcId="{BC2118E6-4AB8-42FD-A616-B7AA0304D8FF}" destId="{96FED04F-FDA7-4239-AD5C-CAEFDDF3D8AD}" srcOrd="2" destOrd="0" presId="urn:microsoft.com/office/officeart/2018/2/layout/IconVerticalSolidList"/>
    <dgm:cxn modelId="{39BEE01D-FFC7-4CAB-A06E-ED913FF9069D}" type="presParOf" srcId="{BC2118E6-4AB8-42FD-A616-B7AA0304D8FF}" destId="{62C1111F-35A2-41C7-9357-77AFB91A0251}" srcOrd="3" destOrd="0" presId="urn:microsoft.com/office/officeart/2018/2/layout/IconVerticalSolidList"/>
    <dgm:cxn modelId="{AB3D28C0-5952-448F-A707-3E212B6609F0}" type="presParOf" srcId="{EF8B9C65-6C7E-4E49-9ADE-32756F16D6A7}" destId="{A2A42E76-059E-4C6C-AA88-884056B5D38D}" srcOrd="1" destOrd="0" presId="urn:microsoft.com/office/officeart/2018/2/layout/IconVerticalSolidList"/>
    <dgm:cxn modelId="{3CAFF5C4-BB2E-455D-8CF6-F87F365F7946}" type="presParOf" srcId="{EF8B9C65-6C7E-4E49-9ADE-32756F16D6A7}" destId="{68FEE57D-3998-4288-8B90-BFA406962DC7}" srcOrd="2" destOrd="0" presId="urn:microsoft.com/office/officeart/2018/2/layout/IconVerticalSolidList"/>
    <dgm:cxn modelId="{496AD5D7-1AD5-48DB-B9DC-DBF4DECCCBD2}" type="presParOf" srcId="{68FEE57D-3998-4288-8B90-BFA406962DC7}" destId="{C06A7834-82F2-4CE1-8C44-C28B48397402}" srcOrd="0" destOrd="0" presId="urn:microsoft.com/office/officeart/2018/2/layout/IconVerticalSolidList"/>
    <dgm:cxn modelId="{F648FE89-F382-4A0A-BE15-E56D10333CAE}" type="presParOf" srcId="{68FEE57D-3998-4288-8B90-BFA406962DC7}" destId="{F7F7913F-5250-4E84-A73F-AE3989AC4406}" srcOrd="1" destOrd="0" presId="urn:microsoft.com/office/officeart/2018/2/layout/IconVerticalSolidList"/>
    <dgm:cxn modelId="{60C29021-F4B8-495E-BD6B-4C6106602475}" type="presParOf" srcId="{68FEE57D-3998-4288-8B90-BFA406962DC7}" destId="{EF08CC0B-ACEB-4BA8-8DBB-4D3699F0AEBA}" srcOrd="2" destOrd="0" presId="urn:microsoft.com/office/officeart/2018/2/layout/IconVerticalSolidList"/>
    <dgm:cxn modelId="{746FAA90-8097-47AA-BA5F-3F129A9CE23F}" type="presParOf" srcId="{68FEE57D-3998-4288-8B90-BFA406962DC7}" destId="{533EBD75-0DF4-48D3-B3AE-677D669AA1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C7A61-D634-4B61-B730-D1DB60AEE8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50EE120-6DF2-4A9A-BF2B-25A1FDA97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 systems in technical support automate responses to frequent user issues through chatbots.</a:t>
          </a:r>
        </a:p>
      </dgm:t>
    </dgm:pt>
    <dgm:pt modelId="{4A85298A-5196-4FC5-9E2B-1E9695DD9239}" type="parTrans" cxnId="{169088A7-D099-4CE3-9C00-122F54702E5D}">
      <dgm:prSet/>
      <dgm:spPr/>
      <dgm:t>
        <a:bodyPr/>
        <a:lstStyle/>
        <a:p>
          <a:endParaRPr lang="en-US"/>
        </a:p>
      </dgm:t>
    </dgm:pt>
    <dgm:pt modelId="{9243C7ED-B1D9-4925-92A3-8D2B4D591EBD}" type="sibTrans" cxnId="{169088A7-D099-4CE3-9C00-122F54702E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9EF41E-22B1-4F29-BE89-831EF8351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saves time, lowers cost, and allows 24/7 service for customers</a:t>
          </a:r>
        </a:p>
      </dgm:t>
    </dgm:pt>
    <dgm:pt modelId="{85F0D88A-A185-4C37-90D1-3B5CBEF191C6}" type="parTrans" cxnId="{2B14C81A-A8C7-45A0-AD92-74643ACABDD6}">
      <dgm:prSet/>
      <dgm:spPr/>
      <dgm:t>
        <a:bodyPr/>
        <a:lstStyle/>
        <a:p>
          <a:endParaRPr lang="en-US"/>
        </a:p>
      </dgm:t>
    </dgm:pt>
    <dgm:pt modelId="{6926F2B8-015C-4C77-8EEA-216DCA58DB7F}" type="sibTrans" cxnId="{2B14C81A-A8C7-45A0-AD92-74643ACABDD6}">
      <dgm:prSet/>
      <dgm:spPr/>
      <dgm:t>
        <a:bodyPr/>
        <a:lstStyle/>
        <a:p>
          <a:endParaRPr lang="en-US"/>
        </a:p>
      </dgm:t>
    </dgm:pt>
    <dgm:pt modelId="{DCE71639-0AFB-4EFB-B240-2F132C8BBCD6}" type="pres">
      <dgm:prSet presAssocID="{2DAC7A61-D634-4B61-B730-D1DB60AEE800}" presName="root" presStyleCnt="0">
        <dgm:presLayoutVars>
          <dgm:dir/>
          <dgm:resizeHandles val="exact"/>
        </dgm:presLayoutVars>
      </dgm:prSet>
      <dgm:spPr/>
    </dgm:pt>
    <dgm:pt modelId="{86101C17-58D0-4437-8DA1-1CF357ADBAFD}" type="pres">
      <dgm:prSet presAssocID="{2DAC7A61-D634-4B61-B730-D1DB60AEE800}" presName="container" presStyleCnt="0">
        <dgm:presLayoutVars>
          <dgm:dir/>
          <dgm:resizeHandles val="exact"/>
        </dgm:presLayoutVars>
      </dgm:prSet>
      <dgm:spPr/>
    </dgm:pt>
    <dgm:pt modelId="{5C6D80C8-3BA4-4D07-BA54-2E17D77B4AEA}" type="pres">
      <dgm:prSet presAssocID="{B50EE120-6DF2-4A9A-BF2B-25A1FDA97BF5}" presName="compNode" presStyleCnt="0"/>
      <dgm:spPr/>
    </dgm:pt>
    <dgm:pt modelId="{C6918CB7-5457-4463-8FC4-7E25DA2B850C}" type="pres">
      <dgm:prSet presAssocID="{B50EE120-6DF2-4A9A-BF2B-25A1FDA97BF5}" presName="iconBgRect" presStyleLbl="bgShp" presStyleIdx="0" presStyleCnt="2"/>
      <dgm:spPr/>
    </dgm:pt>
    <dgm:pt modelId="{CEEF8D2D-5153-4453-8524-68ADD7C1ECD5}" type="pres">
      <dgm:prSet presAssocID="{B50EE120-6DF2-4A9A-BF2B-25A1FDA97B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E4C58AB-4E71-4288-B766-05EC52CE5EB8}" type="pres">
      <dgm:prSet presAssocID="{B50EE120-6DF2-4A9A-BF2B-25A1FDA97BF5}" presName="spaceRect" presStyleCnt="0"/>
      <dgm:spPr/>
    </dgm:pt>
    <dgm:pt modelId="{96D19BB2-CA11-4714-B4C9-B313CF6983EC}" type="pres">
      <dgm:prSet presAssocID="{B50EE120-6DF2-4A9A-BF2B-25A1FDA97BF5}" presName="textRect" presStyleLbl="revTx" presStyleIdx="0" presStyleCnt="2">
        <dgm:presLayoutVars>
          <dgm:chMax val="1"/>
          <dgm:chPref val="1"/>
        </dgm:presLayoutVars>
      </dgm:prSet>
      <dgm:spPr/>
    </dgm:pt>
    <dgm:pt modelId="{4F77AC62-8E9E-45EF-A9B4-911B48EA5F34}" type="pres">
      <dgm:prSet presAssocID="{9243C7ED-B1D9-4925-92A3-8D2B4D591EBD}" presName="sibTrans" presStyleLbl="sibTrans2D1" presStyleIdx="0" presStyleCnt="0"/>
      <dgm:spPr/>
    </dgm:pt>
    <dgm:pt modelId="{286F0537-D3F2-4984-AB9A-86846C477661}" type="pres">
      <dgm:prSet presAssocID="{EE9EF41E-22B1-4F29-BE89-831EF8351B61}" presName="compNode" presStyleCnt="0"/>
      <dgm:spPr/>
    </dgm:pt>
    <dgm:pt modelId="{7F559D06-BB00-44B6-8A64-1F8FBAC0658E}" type="pres">
      <dgm:prSet presAssocID="{EE9EF41E-22B1-4F29-BE89-831EF8351B61}" presName="iconBgRect" presStyleLbl="bgShp" presStyleIdx="1" presStyleCnt="2"/>
      <dgm:spPr/>
    </dgm:pt>
    <dgm:pt modelId="{37C84681-67F6-4D8C-AC54-17612EDD63C5}" type="pres">
      <dgm:prSet presAssocID="{EE9EF41E-22B1-4F29-BE89-831EF8351B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48A4EF33-17A3-41D8-9AF4-A92E14E6B9D4}" type="pres">
      <dgm:prSet presAssocID="{EE9EF41E-22B1-4F29-BE89-831EF8351B61}" presName="spaceRect" presStyleCnt="0"/>
      <dgm:spPr/>
    </dgm:pt>
    <dgm:pt modelId="{473AD4EE-4059-42A9-B4D7-16B1AFECC32B}" type="pres">
      <dgm:prSet presAssocID="{EE9EF41E-22B1-4F29-BE89-831EF8351B6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B14C81A-A8C7-45A0-AD92-74643ACABDD6}" srcId="{2DAC7A61-D634-4B61-B730-D1DB60AEE800}" destId="{EE9EF41E-22B1-4F29-BE89-831EF8351B61}" srcOrd="1" destOrd="0" parTransId="{85F0D88A-A185-4C37-90D1-3B5CBEF191C6}" sibTransId="{6926F2B8-015C-4C77-8EEA-216DCA58DB7F}"/>
    <dgm:cxn modelId="{1A3C3953-682D-4C8E-8D1F-BEA61B62B4C8}" type="presOf" srcId="{9243C7ED-B1D9-4925-92A3-8D2B4D591EBD}" destId="{4F77AC62-8E9E-45EF-A9B4-911B48EA5F34}" srcOrd="0" destOrd="0" presId="urn:microsoft.com/office/officeart/2018/2/layout/IconCircleList"/>
    <dgm:cxn modelId="{2B41767B-C5BB-489C-8AC7-C2303FD8DAA9}" type="presOf" srcId="{EE9EF41E-22B1-4F29-BE89-831EF8351B61}" destId="{473AD4EE-4059-42A9-B4D7-16B1AFECC32B}" srcOrd="0" destOrd="0" presId="urn:microsoft.com/office/officeart/2018/2/layout/IconCircleList"/>
    <dgm:cxn modelId="{169088A7-D099-4CE3-9C00-122F54702E5D}" srcId="{2DAC7A61-D634-4B61-B730-D1DB60AEE800}" destId="{B50EE120-6DF2-4A9A-BF2B-25A1FDA97BF5}" srcOrd="0" destOrd="0" parTransId="{4A85298A-5196-4FC5-9E2B-1E9695DD9239}" sibTransId="{9243C7ED-B1D9-4925-92A3-8D2B4D591EBD}"/>
    <dgm:cxn modelId="{5AA816C3-19FD-42CB-8120-E66694195D1E}" type="presOf" srcId="{2DAC7A61-D634-4B61-B730-D1DB60AEE800}" destId="{DCE71639-0AFB-4EFB-B240-2F132C8BBCD6}" srcOrd="0" destOrd="0" presId="urn:microsoft.com/office/officeart/2018/2/layout/IconCircleList"/>
    <dgm:cxn modelId="{507847E4-66FF-4768-9CC6-656B00CC9E42}" type="presOf" srcId="{B50EE120-6DF2-4A9A-BF2B-25A1FDA97BF5}" destId="{96D19BB2-CA11-4714-B4C9-B313CF6983EC}" srcOrd="0" destOrd="0" presId="urn:microsoft.com/office/officeart/2018/2/layout/IconCircleList"/>
    <dgm:cxn modelId="{E3B05898-0B86-4F02-AF68-4DF618C14D70}" type="presParOf" srcId="{DCE71639-0AFB-4EFB-B240-2F132C8BBCD6}" destId="{86101C17-58D0-4437-8DA1-1CF357ADBAFD}" srcOrd="0" destOrd="0" presId="urn:microsoft.com/office/officeart/2018/2/layout/IconCircleList"/>
    <dgm:cxn modelId="{05FE7937-E9F8-4ED0-ABAE-A05E17088D0E}" type="presParOf" srcId="{86101C17-58D0-4437-8DA1-1CF357ADBAFD}" destId="{5C6D80C8-3BA4-4D07-BA54-2E17D77B4AEA}" srcOrd="0" destOrd="0" presId="urn:microsoft.com/office/officeart/2018/2/layout/IconCircleList"/>
    <dgm:cxn modelId="{382B1600-FBB4-417A-9067-131CB83FA357}" type="presParOf" srcId="{5C6D80C8-3BA4-4D07-BA54-2E17D77B4AEA}" destId="{C6918CB7-5457-4463-8FC4-7E25DA2B850C}" srcOrd="0" destOrd="0" presId="urn:microsoft.com/office/officeart/2018/2/layout/IconCircleList"/>
    <dgm:cxn modelId="{8AE613DD-1FD7-4E2E-A5AB-A74AA42ECCA5}" type="presParOf" srcId="{5C6D80C8-3BA4-4D07-BA54-2E17D77B4AEA}" destId="{CEEF8D2D-5153-4453-8524-68ADD7C1ECD5}" srcOrd="1" destOrd="0" presId="urn:microsoft.com/office/officeart/2018/2/layout/IconCircleList"/>
    <dgm:cxn modelId="{292747F2-EFAA-47C6-B22A-611C61B8AD10}" type="presParOf" srcId="{5C6D80C8-3BA4-4D07-BA54-2E17D77B4AEA}" destId="{1E4C58AB-4E71-4288-B766-05EC52CE5EB8}" srcOrd="2" destOrd="0" presId="urn:microsoft.com/office/officeart/2018/2/layout/IconCircleList"/>
    <dgm:cxn modelId="{B773B8E5-6892-4AE7-BC51-B7F80ABB127C}" type="presParOf" srcId="{5C6D80C8-3BA4-4D07-BA54-2E17D77B4AEA}" destId="{96D19BB2-CA11-4714-B4C9-B313CF6983EC}" srcOrd="3" destOrd="0" presId="urn:microsoft.com/office/officeart/2018/2/layout/IconCircleList"/>
    <dgm:cxn modelId="{B47D830F-FEEB-41DB-BD93-034573016A96}" type="presParOf" srcId="{86101C17-58D0-4437-8DA1-1CF357ADBAFD}" destId="{4F77AC62-8E9E-45EF-A9B4-911B48EA5F34}" srcOrd="1" destOrd="0" presId="urn:microsoft.com/office/officeart/2018/2/layout/IconCircleList"/>
    <dgm:cxn modelId="{E2CFD4C2-DA30-4F64-AD11-4DF5257F31B7}" type="presParOf" srcId="{86101C17-58D0-4437-8DA1-1CF357ADBAFD}" destId="{286F0537-D3F2-4984-AB9A-86846C477661}" srcOrd="2" destOrd="0" presId="urn:microsoft.com/office/officeart/2018/2/layout/IconCircleList"/>
    <dgm:cxn modelId="{E63963EA-F950-4A7E-B66C-AAC56B36F6E1}" type="presParOf" srcId="{286F0537-D3F2-4984-AB9A-86846C477661}" destId="{7F559D06-BB00-44B6-8A64-1F8FBAC0658E}" srcOrd="0" destOrd="0" presId="urn:microsoft.com/office/officeart/2018/2/layout/IconCircleList"/>
    <dgm:cxn modelId="{7C890FE1-B30E-4A61-89D6-2CE302B932E2}" type="presParOf" srcId="{286F0537-D3F2-4984-AB9A-86846C477661}" destId="{37C84681-67F6-4D8C-AC54-17612EDD63C5}" srcOrd="1" destOrd="0" presId="urn:microsoft.com/office/officeart/2018/2/layout/IconCircleList"/>
    <dgm:cxn modelId="{AB0C2D09-A54F-400F-AFA2-2DDCBADC74B6}" type="presParOf" srcId="{286F0537-D3F2-4984-AB9A-86846C477661}" destId="{48A4EF33-17A3-41D8-9AF4-A92E14E6B9D4}" srcOrd="2" destOrd="0" presId="urn:microsoft.com/office/officeart/2018/2/layout/IconCircleList"/>
    <dgm:cxn modelId="{D67BD576-3DF8-4ADB-A44D-A5A1DEBC8A15}" type="presParOf" srcId="{286F0537-D3F2-4984-AB9A-86846C477661}" destId="{473AD4EE-4059-42A9-B4D7-16B1AFECC3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34F1D6-1A2B-4302-BB79-1C71651A0F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BD01E5-DB27-41E1-8046-2D1A1CAEA3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resistance to technology can limit adoption of expert systems.</a:t>
          </a:r>
        </a:p>
      </dgm:t>
    </dgm:pt>
    <dgm:pt modelId="{2E9B028C-46E2-4340-83BA-0C008BBCFB2F}" type="parTrans" cxnId="{8DE54D94-629A-493A-9C03-7D25955DF8C2}">
      <dgm:prSet/>
      <dgm:spPr/>
      <dgm:t>
        <a:bodyPr/>
        <a:lstStyle/>
        <a:p>
          <a:endParaRPr lang="en-US"/>
        </a:p>
      </dgm:t>
    </dgm:pt>
    <dgm:pt modelId="{7F9B15C2-4D65-48FD-902F-198777FE30C4}" type="sibTrans" cxnId="{8DE54D94-629A-493A-9C03-7D25955DF8C2}">
      <dgm:prSet/>
      <dgm:spPr/>
      <dgm:t>
        <a:bodyPr/>
        <a:lstStyle/>
        <a:p>
          <a:endParaRPr lang="en-US"/>
        </a:p>
      </dgm:t>
    </dgm:pt>
    <dgm:pt modelId="{6E4713F1-C35A-47C9-ADF1-DEBFC2D30E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Maintaining expert-level reliability requires constant monitoring and refinement.</a:t>
          </a:r>
        </a:p>
      </dgm:t>
    </dgm:pt>
    <dgm:pt modelId="{5B1165FC-4BD0-4786-BCD2-06824343AE52}" type="parTrans" cxnId="{FC3A44FE-0443-44AE-9A39-031BE4F5380D}">
      <dgm:prSet/>
      <dgm:spPr/>
      <dgm:t>
        <a:bodyPr/>
        <a:lstStyle/>
        <a:p>
          <a:endParaRPr lang="en-US"/>
        </a:p>
      </dgm:t>
    </dgm:pt>
    <dgm:pt modelId="{424ED248-CAB9-4292-B37D-E50B2432D133}" type="sibTrans" cxnId="{FC3A44FE-0443-44AE-9A39-031BE4F5380D}">
      <dgm:prSet/>
      <dgm:spPr/>
      <dgm:t>
        <a:bodyPr/>
        <a:lstStyle/>
        <a:p>
          <a:endParaRPr lang="en-US"/>
        </a:p>
      </dgm:t>
    </dgm:pt>
    <dgm:pt modelId="{9F15F3FE-C74B-4764-9134-7E71789F3C7C}" type="pres">
      <dgm:prSet presAssocID="{FD34F1D6-1A2B-4302-BB79-1C71651A0F54}" presName="root" presStyleCnt="0">
        <dgm:presLayoutVars>
          <dgm:dir/>
          <dgm:resizeHandles val="exact"/>
        </dgm:presLayoutVars>
      </dgm:prSet>
      <dgm:spPr/>
    </dgm:pt>
    <dgm:pt modelId="{05E0E237-2201-4CFD-9104-DD543066DA90}" type="pres">
      <dgm:prSet presAssocID="{2DBD01E5-DB27-41E1-8046-2D1A1CAEA342}" presName="compNode" presStyleCnt="0"/>
      <dgm:spPr/>
    </dgm:pt>
    <dgm:pt modelId="{D780DF70-7EB2-43F0-A32F-8E75EFB782CD}" type="pres">
      <dgm:prSet presAssocID="{2DBD01E5-DB27-41E1-8046-2D1A1CAEA342}" presName="bgRect" presStyleLbl="bgShp" presStyleIdx="0" presStyleCnt="2"/>
      <dgm:spPr/>
    </dgm:pt>
    <dgm:pt modelId="{0E1CFEBE-E04E-46B7-8CF0-C8AED238895E}" type="pres">
      <dgm:prSet presAssocID="{2DBD01E5-DB27-41E1-8046-2D1A1CAEA3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119F1F9-16F9-420E-899D-9A569620985C}" type="pres">
      <dgm:prSet presAssocID="{2DBD01E5-DB27-41E1-8046-2D1A1CAEA342}" presName="spaceRect" presStyleCnt="0"/>
      <dgm:spPr/>
    </dgm:pt>
    <dgm:pt modelId="{387A4C06-52B9-41F1-9E41-FD822D163785}" type="pres">
      <dgm:prSet presAssocID="{2DBD01E5-DB27-41E1-8046-2D1A1CAEA342}" presName="parTx" presStyleLbl="revTx" presStyleIdx="0" presStyleCnt="2">
        <dgm:presLayoutVars>
          <dgm:chMax val="0"/>
          <dgm:chPref val="0"/>
        </dgm:presLayoutVars>
      </dgm:prSet>
      <dgm:spPr/>
    </dgm:pt>
    <dgm:pt modelId="{F7F79538-89F1-45B8-AF24-4F8675F5A957}" type="pres">
      <dgm:prSet presAssocID="{7F9B15C2-4D65-48FD-902F-198777FE30C4}" presName="sibTrans" presStyleCnt="0"/>
      <dgm:spPr/>
    </dgm:pt>
    <dgm:pt modelId="{4CB77C06-5623-4CEF-A4B3-7B73D5408DDE}" type="pres">
      <dgm:prSet presAssocID="{6E4713F1-C35A-47C9-ADF1-DEBFC2D30E20}" presName="compNode" presStyleCnt="0"/>
      <dgm:spPr/>
    </dgm:pt>
    <dgm:pt modelId="{79E7FA21-535C-4585-9F7C-3DA2C6F1B685}" type="pres">
      <dgm:prSet presAssocID="{6E4713F1-C35A-47C9-ADF1-DEBFC2D30E20}" presName="bgRect" presStyleLbl="bgShp" presStyleIdx="1" presStyleCnt="2"/>
      <dgm:spPr/>
    </dgm:pt>
    <dgm:pt modelId="{768974CF-4B47-46B9-9D63-596CE1C3FE5E}" type="pres">
      <dgm:prSet presAssocID="{6E4713F1-C35A-47C9-ADF1-DEBFC2D30E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09CC45-FEAD-414D-89D2-8AA048C65F37}" type="pres">
      <dgm:prSet presAssocID="{6E4713F1-C35A-47C9-ADF1-DEBFC2D30E20}" presName="spaceRect" presStyleCnt="0"/>
      <dgm:spPr/>
    </dgm:pt>
    <dgm:pt modelId="{3B10AA9F-05C6-4491-A3F9-9138D624818F}" type="pres">
      <dgm:prSet presAssocID="{6E4713F1-C35A-47C9-ADF1-DEBFC2D30E2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294C6C-4E56-4907-8FF1-8963D716F4B7}" type="presOf" srcId="{2DBD01E5-DB27-41E1-8046-2D1A1CAEA342}" destId="{387A4C06-52B9-41F1-9E41-FD822D163785}" srcOrd="0" destOrd="0" presId="urn:microsoft.com/office/officeart/2018/2/layout/IconVerticalSolidList"/>
    <dgm:cxn modelId="{04AA4592-6A93-4114-B213-A892C75DB644}" type="presOf" srcId="{6E4713F1-C35A-47C9-ADF1-DEBFC2D30E20}" destId="{3B10AA9F-05C6-4491-A3F9-9138D624818F}" srcOrd="0" destOrd="0" presId="urn:microsoft.com/office/officeart/2018/2/layout/IconVerticalSolidList"/>
    <dgm:cxn modelId="{8DE54D94-629A-493A-9C03-7D25955DF8C2}" srcId="{FD34F1D6-1A2B-4302-BB79-1C71651A0F54}" destId="{2DBD01E5-DB27-41E1-8046-2D1A1CAEA342}" srcOrd="0" destOrd="0" parTransId="{2E9B028C-46E2-4340-83BA-0C008BBCFB2F}" sibTransId="{7F9B15C2-4D65-48FD-902F-198777FE30C4}"/>
    <dgm:cxn modelId="{212262B9-199D-479F-BB6E-BDFEC55B32F8}" type="presOf" srcId="{FD34F1D6-1A2B-4302-BB79-1C71651A0F54}" destId="{9F15F3FE-C74B-4764-9134-7E71789F3C7C}" srcOrd="0" destOrd="0" presId="urn:microsoft.com/office/officeart/2018/2/layout/IconVerticalSolidList"/>
    <dgm:cxn modelId="{FC3A44FE-0443-44AE-9A39-031BE4F5380D}" srcId="{FD34F1D6-1A2B-4302-BB79-1C71651A0F54}" destId="{6E4713F1-C35A-47C9-ADF1-DEBFC2D30E20}" srcOrd="1" destOrd="0" parTransId="{5B1165FC-4BD0-4786-BCD2-06824343AE52}" sibTransId="{424ED248-CAB9-4292-B37D-E50B2432D133}"/>
    <dgm:cxn modelId="{3E361783-BEEF-47D8-8866-F13ECFF82359}" type="presParOf" srcId="{9F15F3FE-C74B-4764-9134-7E71789F3C7C}" destId="{05E0E237-2201-4CFD-9104-DD543066DA90}" srcOrd="0" destOrd="0" presId="urn:microsoft.com/office/officeart/2018/2/layout/IconVerticalSolidList"/>
    <dgm:cxn modelId="{E9D21192-C44D-4110-8CF4-F588D0AA2549}" type="presParOf" srcId="{05E0E237-2201-4CFD-9104-DD543066DA90}" destId="{D780DF70-7EB2-43F0-A32F-8E75EFB782CD}" srcOrd="0" destOrd="0" presId="urn:microsoft.com/office/officeart/2018/2/layout/IconVerticalSolidList"/>
    <dgm:cxn modelId="{8B1DB850-E077-4D5F-89E4-95878B087B26}" type="presParOf" srcId="{05E0E237-2201-4CFD-9104-DD543066DA90}" destId="{0E1CFEBE-E04E-46B7-8CF0-C8AED238895E}" srcOrd="1" destOrd="0" presId="urn:microsoft.com/office/officeart/2018/2/layout/IconVerticalSolidList"/>
    <dgm:cxn modelId="{88A20C13-7CD4-4BF7-AD30-8B2EAF3536E3}" type="presParOf" srcId="{05E0E237-2201-4CFD-9104-DD543066DA90}" destId="{3119F1F9-16F9-420E-899D-9A569620985C}" srcOrd="2" destOrd="0" presId="urn:microsoft.com/office/officeart/2018/2/layout/IconVerticalSolidList"/>
    <dgm:cxn modelId="{23D00C87-8288-4E2E-B157-7F625B283C78}" type="presParOf" srcId="{05E0E237-2201-4CFD-9104-DD543066DA90}" destId="{387A4C06-52B9-41F1-9E41-FD822D163785}" srcOrd="3" destOrd="0" presId="urn:microsoft.com/office/officeart/2018/2/layout/IconVerticalSolidList"/>
    <dgm:cxn modelId="{12F77474-398B-4706-81A4-84D84A701D1F}" type="presParOf" srcId="{9F15F3FE-C74B-4764-9134-7E71789F3C7C}" destId="{F7F79538-89F1-45B8-AF24-4F8675F5A957}" srcOrd="1" destOrd="0" presId="urn:microsoft.com/office/officeart/2018/2/layout/IconVerticalSolidList"/>
    <dgm:cxn modelId="{3EB13B5F-16F9-4F92-8857-E3E4AF619991}" type="presParOf" srcId="{9F15F3FE-C74B-4764-9134-7E71789F3C7C}" destId="{4CB77C06-5623-4CEF-A4B3-7B73D5408DDE}" srcOrd="2" destOrd="0" presId="urn:microsoft.com/office/officeart/2018/2/layout/IconVerticalSolidList"/>
    <dgm:cxn modelId="{D2BF20A0-E54D-4C9F-82C4-46E6C6C9D70E}" type="presParOf" srcId="{4CB77C06-5623-4CEF-A4B3-7B73D5408DDE}" destId="{79E7FA21-535C-4585-9F7C-3DA2C6F1B685}" srcOrd="0" destOrd="0" presId="urn:microsoft.com/office/officeart/2018/2/layout/IconVerticalSolidList"/>
    <dgm:cxn modelId="{F895289D-BF12-41BA-BF65-128901A0E139}" type="presParOf" srcId="{4CB77C06-5623-4CEF-A4B3-7B73D5408DDE}" destId="{768974CF-4B47-46B9-9D63-596CE1C3FE5E}" srcOrd="1" destOrd="0" presId="urn:microsoft.com/office/officeart/2018/2/layout/IconVerticalSolidList"/>
    <dgm:cxn modelId="{ECC4AB92-6E9E-4595-BDD7-DB0A72951CEA}" type="presParOf" srcId="{4CB77C06-5623-4CEF-A4B3-7B73D5408DDE}" destId="{9109CC45-FEAD-414D-89D2-8AA048C65F37}" srcOrd="2" destOrd="0" presId="urn:microsoft.com/office/officeart/2018/2/layout/IconVerticalSolidList"/>
    <dgm:cxn modelId="{4E84FC80-4CE1-498A-8318-4D30789EA90F}" type="presParOf" srcId="{4CB77C06-5623-4CEF-A4B3-7B73D5408DDE}" destId="{3B10AA9F-05C6-4491-A3F9-9138D62481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E5834C-9C1D-42EB-B846-72C0C7A73F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67B1BB-25D6-4FFD-A0A1-82D80A9AD1CE}">
      <dgm:prSet/>
      <dgm:spPr/>
      <dgm:t>
        <a:bodyPr/>
        <a:lstStyle/>
        <a:p>
          <a:pPr>
            <a:defRPr cap="all"/>
          </a:pPr>
          <a:r>
            <a:rPr lang="en-US"/>
            <a:t>Voice-enabled expert systems will improve accessibility.</a:t>
          </a:r>
        </a:p>
      </dgm:t>
    </dgm:pt>
    <dgm:pt modelId="{94EFD984-37F2-4322-813A-EA11EB704406}" type="parTrans" cxnId="{81CCF0B7-5699-4D71-A89F-4BEA57683831}">
      <dgm:prSet/>
      <dgm:spPr/>
      <dgm:t>
        <a:bodyPr/>
        <a:lstStyle/>
        <a:p>
          <a:endParaRPr lang="en-US"/>
        </a:p>
      </dgm:t>
    </dgm:pt>
    <dgm:pt modelId="{962E8B53-585A-48F7-861E-588793F23274}" type="sibTrans" cxnId="{81CCF0B7-5699-4D71-A89F-4BEA57683831}">
      <dgm:prSet/>
      <dgm:spPr/>
      <dgm:t>
        <a:bodyPr/>
        <a:lstStyle/>
        <a:p>
          <a:endParaRPr lang="en-US"/>
        </a:p>
      </dgm:t>
    </dgm:pt>
    <dgm:pt modelId="{A120FFDF-2121-47BB-A306-95F2CD0D08D5}">
      <dgm:prSet/>
      <dgm:spPr/>
      <dgm:t>
        <a:bodyPr/>
        <a:lstStyle/>
        <a:p>
          <a:pPr>
            <a:defRPr cap="all"/>
          </a:pPr>
          <a:r>
            <a:rPr lang="en-US"/>
            <a:t>Adaptive learning mechanisms will allow systems to evolve with real-time data.</a:t>
          </a:r>
        </a:p>
      </dgm:t>
    </dgm:pt>
    <dgm:pt modelId="{4C7F4D4A-2A80-40D1-8A63-1BB996222FC8}" type="parTrans" cxnId="{CF1559BD-5C16-4FE9-8A69-7F7ACB1E3C6B}">
      <dgm:prSet/>
      <dgm:spPr/>
      <dgm:t>
        <a:bodyPr/>
        <a:lstStyle/>
        <a:p>
          <a:endParaRPr lang="en-US"/>
        </a:p>
      </dgm:t>
    </dgm:pt>
    <dgm:pt modelId="{FE15511A-0C0A-4DF5-B7F4-A3C8191D74FA}" type="sibTrans" cxnId="{CF1559BD-5C16-4FE9-8A69-7F7ACB1E3C6B}">
      <dgm:prSet/>
      <dgm:spPr/>
      <dgm:t>
        <a:bodyPr/>
        <a:lstStyle/>
        <a:p>
          <a:endParaRPr lang="en-US"/>
        </a:p>
      </dgm:t>
    </dgm:pt>
    <dgm:pt modelId="{A4963BBA-4F5A-4DDF-9218-373FF31D439B}" type="pres">
      <dgm:prSet presAssocID="{34E5834C-9C1D-42EB-B846-72C0C7A73FDF}" presName="root" presStyleCnt="0">
        <dgm:presLayoutVars>
          <dgm:dir/>
          <dgm:resizeHandles val="exact"/>
        </dgm:presLayoutVars>
      </dgm:prSet>
      <dgm:spPr/>
    </dgm:pt>
    <dgm:pt modelId="{BEEFB8EF-B375-4805-94D1-E298B76CDC1D}" type="pres">
      <dgm:prSet presAssocID="{CF67B1BB-25D6-4FFD-A0A1-82D80A9AD1CE}" presName="compNode" presStyleCnt="0"/>
      <dgm:spPr/>
    </dgm:pt>
    <dgm:pt modelId="{3351F262-E871-4590-A5A4-566193CA449F}" type="pres">
      <dgm:prSet presAssocID="{CF67B1BB-25D6-4FFD-A0A1-82D80A9AD1CE}" presName="iconBgRect" presStyleLbl="bgShp" presStyleIdx="0" presStyleCnt="2"/>
      <dgm:spPr/>
    </dgm:pt>
    <dgm:pt modelId="{9DF840E5-6349-421B-AE8B-CCC76CE22709}" type="pres">
      <dgm:prSet presAssocID="{CF67B1BB-25D6-4FFD-A0A1-82D80A9AD1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4D52102-FB6E-4D0C-9360-D12C3833AA29}" type="pres">
      <dgm:prSet presAssocID="{CF67B1BB-25D6-4FFD-A0A1-82D80A9AD1CE}" presName="spaceRect" presStyleCnt="0"/>
      <dgm:spPr/>
    </dgm:pt>
    <dgm:pt modelId="{4C29FEB8-9821-438F-BC92-F529741A35D4}" type="pres">
      <dgm:prSet presAssocID="{CF67B1BB-25D6-4FFD-A0A1-82D80A9AD1CE}" presName="textRect" presStyleLbl="revTx" presStyleIdx="0" presStyleCnt="2">
        <dgm:presLayoutVars>
          <dgm:chMax val="1"/>
          <dgm:chPref val="1"/>
        </dgm:presLayoutVars>
      </dgm:prSet>
      <dgm:spPr/>
    </dgm:pt>
    <dgm:pt modelId="{BC887CB8-2FCE-43C9-A7C8-C11745AEAE2B}" type="pres">
      <dgm:prSet presAssocID="{962E8B53-585A-48F7-861E-588793F23274}" presName="sibTrans" presStyleCnt="0"/>
      <dgm:spPr/>
    </dgm:pt>
    <dgm:pt modelId="{FADE3704-CB4E-471E-98A0-91AD999FE9AE}" type="pres">
      <dgm:prSet presAssocID="{A120FFDF-2121-47BB-A306-95F2CD0D08D5}" presName="compNode" presStyleCnt="0"/>
      <dgm:spPr/>
    </dgm:pt>
    <dgm:pt modelId="{E7205754-B46C-4FDA-9A7E-95530FD9E735}" type="pres">
      <dgm:prSet presAssocID="{A120FFDF-2121-47BB-A306-95F2CD0D08D5}" presName="iconBgRect" presStyleLbl="bgShp" presStyleIdx="1" presStyleCnt="2"/>
      <dgm:spPr/>
    </dgm:pt>
    <dgm:pt modelId="{6F3ECA64-8EB6-4604-BA14-AC95C7568588}" type="pres">
      <dgm:prSet presAssocID="{A120FFDF-2121-47BB-A306-95F2CD0D08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EE6F686-C73A-42F6-B7BA-E09CC343E298}" type="pres">
      <dgm:prSet presAssocID="{A120FFDF-2121-47BB-A306-95F2CD0D08D5}" presName="spaceRect" presStyleCnt="0"/>
      <dgm:spPr/>
    </dgm:pt>
    <dgm:pt modelId="{1248A116-C1B0-41CF-9BA5-234FCCCFAA39}" type="pres">
      <dgm:prSet presAssocID="{A120FFDF-2121-47BB-A306-95F2CD0D08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54DDE8F-0D74-4B53-BD54-02BC5AA0F26E}" type="presOf" srcId="{CF67B1BB-25D6-4FFD-A0A1-82D80A9AD1CE}" destId="{4C29FEB8-9821-438F-BC92-F529741A35D4}" srcOrd="0" destOrd="0" presId="urn:microsoft.com/office/officeart/2018/5/layout/IconCircleLabelList"/>
    <dgm:cxn modelId="{81CCF0B7-5699-4D71-A89F-4BEA57683831}" srcId="{34E5834C-9C1D-42EB-B846-72C0C7A73FDF}" destId="{CF67B1BB-25D6-4FFD-A0A1-82D80A9AD1CE}" srcOrd="0" destOrd="0" parTransId="{94EFD984-37F2-4322-813A-EA11EB704406}" sibTransId="{962E8B53-585A-48F7-861E-588793F23274}"/>
    <dgm:cxn modelId="{CF1559BD-5C16-4FE9-8A69-7F7ACB1E3C6B}" srcId="{34E5834C-9C1D-42EB-B846-72C0C7A73FDF}" destId="{A120FFDF-2121-47BB-A306-95F2CD0D08D5}" srcOrd="1" destOrd="0" parTransId="{4C7F4D4A-2A80-40D1-8A63-1BB996222FC8}" sibTransId="{FE15511A-0C0A-4DF5-B7F4-A3C8191D74FA}"/>
    <dgm:cxn modelId="{FBF911D8-EDBE-4102-B80B-3138A13B3669}" type="presOf" srcId="{A120FFDF-2121-47BB-A306-95F2CD0D08D5}" destId="{1248A116-C1B0-41CF-9BA5-234FCCCFAA39}" srcOrd="0" destOrd="0" presId="urn:microsoft.com/office/officeart/2018/5/layout/IconCircleLabelList"/>
    <dgm:cxn modelId="{E6BBDFF8-D880-499D-982F-0F999AD8B2D7}" type="presOf" srcId="{34E5834C-9C1D-42EB-B846-72C0C7A73FDF}" destId="{A4963BBA-4F5A-4DDF-9218-373FF31D439B}" srcOrd="0" destOrd="0" presId="urn:microsoft.com/office/officeart/2018/5/layout/IconCircleLabelList"/>
    <dgm:cxn modelId="{8434D4D6-0551-472F-9C7E-1885C8F5F87F}" type="presParOf" srcId="{A4963BBA-4F5A-4DDF-9218-373FF31D439B}" destId="{BEEFB8EF-B375-4805-94D1-E298B76CDC1D}" srcOrd="0" destOrd="0" presId="urn:microsoft.com/office/officeart/2018/5/layout/IconCircleLabelList"/>
    <dgm:cxn modelId="{3946B97F-5B86-4B82-9316-411F8395AF57}" type="presParOf" srcId="{BEEFB8EF-B375-4805-94D1-E298B76CDC1D}" destId="{3351F262-E871-4590-A5A4-566193CA449F}" srcOrd="0" destOrd="0" presId="urn:microsoft.com/office/officeart/2018/5/layout/IconCircleLabelList"/>
    <dgm:cxn modelId="{EF3E1AE3-6474-49C4-B303-67B8EF094C27}" type="presParOf" srcId="{BEEFB8EF-B375-4805-94D1-E298B76CDC1D}" destId="{9DF840E5-6349-421B-AE8B-CCC76CE22709}" srcOrd="1" destOrd="0" presId="urn:microsoft.com/office/officeart/2018/5/layout/IconCircleLabelList"/>
    <dgm:cxn modelId="{1063DD6F-E73E-4826-BF82-10A2069C2624}" type="presParOf" srcId="{BEEFB8EF-B375-4805-94D1-E298B76CDC1D}" destId="{B4D52102-FB6E-4D0C-9360-D12C3833AA29}" srcOrd="2" destOrd="0" presId="urn:microsoft.com/office/officeart/2018/5/layout/IconCircleLabelList"/>
    <dgm:cxn modelId="{5F68D411-C3A5-4DB1-B734-C00B424CA2CA}" type="presParOf" srcId="{BEEFB8EF-B375-4805-94D1-E298B76CDC1D}" destId="{4C29FEB8-9821-438F-BC92-F529741A35D4}" srcOrd="3" destOrd="0" presId="urn:microsoft.com/office/officeart/2018/5/layout/IconCircleLabelList"/>
    <dgm:cxn modelId="{FD2C828D-F6B7-44D9-8D2E-30F8EAC8C3EA}" type="presParOf" srcId="{A4963BBA-4F5A-4DDF-9218-373FF31D439B}" destId="{BC887CB8-2FCE-43C9-A7C8-C11745AEAE2B}" srcOrd="1" destOrd="0" presId="urn:microsoft.com/office/officeart/2018/5/layout/IconCircleLabelList"/>
    <dgm:cxn modelId="{4947169A-3091-4F57-840E-6BD9952BF873}" type="presParOf" srcId="{A4963BBA-4F5A-4DDF-9218-373FF31D439B}" destId="{FADE3704-CB4E-471E-98A0-91AD999FE9AE}" srcOrd="2" destOrd="0" presId="urn:microsoft.com/office/officeart/2018/5/layout/IconCircleLabelList"/>
    <dgm:cxn modelId="{01129910-5956-42BE-837F-80BE7780A71C}" type="presParOf" srcId="{FADE3704-CB4E-471E-98A0-91AD999FE9AE}" destId="{E7205754-B46C-4FDA-9A7E-95530FD9E735}" srcOrd="0" destOrd="0" presId="urn:microsoft.com/office/officeart/2018/5/layout/IconCircleLabelList"/>
    <dgm:cxn modelId="{739D694B-5654-4F33-91F6-EB03FAF3B72E}" type="presParOf" srcId="{FADE3704-CB4E-471E-98A0-91AD999FE9AE}" destId="{6F3ECA64-8EB6-4604-BA14-AC95C7568588}" srcOrd="1" destOrd="0" presId="urn:microsoft.com/office/officeart/2018/5/layout/IconCircleLabelList"/>
    <dgm:cxn modelId="{82614A20-2CDA-40D9-A9E4-61023079AB8C}" type="presParOf" srcId="{FADE3704-CB4E-471E-98A0-91AD999FE9AE}" destId="{4EE6F686-C73A-42F6-B7BA-E09CC343E298}" srcOrd="2" destOrd="0" presId="urn:microsoft.com/office/officeart/2018/5/layout/IconCircleLabelList"/>
    <dgm:cxn modelId="{929D094B-49DA-419A-82F9-663B91E08758}" type="presParOf" srcId="{FADE3704-CB4E-471E-98A0-91AD999FE9AE}" destId="{1248A116-C1B0-41CF-9BA5-234FCCCFAA3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08BD14-69D3-45CC-B1CC-073499DC9A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863AF88-2B16-4218-BFE1-9A6D7AB49793}">
      <dgm:prSet/>
      <dgm:spPr/>
      <dgm:t>
        <a:bodyPr/>
        <a:lstStyle/>
        <a:p>
          <a:r>
            <a:rPr lang="en-US"/>
            <a:t>Exchanges like Binance and Coinbase provide trading and investing in cryptocurrencies.</a:t>
          </a:r>
        </a:p>
      </dgm:t>
    </dgm:pt>
    <dgm:pt modelId="{BD443842-21B7-47D9-A79A-84E0DC1B29F5}" type="parTrans" cxnId="{0E237843-53E4-4C8C-AB6A-633E054F016B}">
      <dgm:prSet/>
      <dgm:spPr/>
      <dgm:t>
        <a:bodyPr/>
        <a:lstStyle/>
        <a:p>
          <a:endParaRPr lang="en-US"/>
        </a:p>
      </dgm:t>
    </dgm:pt>
    <dgm:pt modelId="{E26E78EC-8AAF-480B-892C-E03416BF9738}" type="sibTrans" cxnId="{0E237843-53E4-4C8C-AB6A-633E054F016B}">
      <dgm:prSet/>
      <dgm:spPr/>
      <dgm:t>
        <a:bodyPr/>
        <a:lstStyle/>
        <a:p>
          <a:endParaRPr lang="en-US"/>
        </a:p>
      </dgm:t>
    </dgm:pt>
    <dgm:pt modelId="{338F075B-B9AD-425F-B7D8-8AE090CF9D93}">
      <dgm:prSet/>
      <dgm:spPr/>
      <dgm:t>
        <a:bodyPr/>
        <a:lstStyle/>
        <a:p>
          <a:r>
            <a:rPr lang="en-US"/>
            <a:t>Investors are attracted to digital currencies due to their high return potential despite market risks.</a:t>
          </a:r>
        </a:p>
      </dgm:t>
    </dgm:pt>
    <dgm:pt modelId="{33F48001-D227-41B7-B914-1CA28C42DF85}" type="parTrans" cxnId="{EA879E66-B1D6-4FDF-BAFC-E17537B6FDD3}">
      <dgm:prSet/>
      <dgm:spPr/>
      <dgm:t>
        <a:bodyPr/>
        <a:lstStyle/>
        <a:p>
          <a:endParaRPr lang="en-US"/>
        </a:p>
      </dgm:t>
    </dgm:pt>
    <dgm:pt modelId="{9458FC56-0F58-4C1B-AC0D-52914F8F5C8E}" type="sibTrans" cxnId="{EA879E66-B1D6-4FDF-BAFC-E17537B6FDD3}">
      <dgm:prSet/>
      <dgm:spPr/>
      <dgm:t>
        <a:bodyPr/>
        <a:lstStyle/>
        <a:p>
          <a:endParaRPr lang="en-US"/>
        </a:p>
      </dgm:t>
    </dgm:pt>
    <dgm:pt modelId="{2AEC6854-3DEA-416D-8FAF-265251188539}" type="pres">
      <dgm:prSet presAssocID="{9408BD14-69D3-45CC-B1CC-073499DC9A12}" presName="root" presStyleCnt="0">
        <dgm:presLayoutVars>
          <dgm:dir/>
          <dgm:resizeHandles val="exact"/>
        </dgm:presLayoutVars>
      </dgm:prSet>
      <dgm:spPr/>
    </dgm:pt>
    <dgm:pt modelId="{39A30832-4D93-42C8-B8DB-BBDDB2A8E7D0}" type="pres">
      <dgm:prSet presAssocID="{7863AF88-2B16-4218-BFE1-9A6D7AB49793}" presName="compNode" presStyleCnt="0"/>
      <dgm:spPr/>
    </dgm:pt>
    <dgm:pt modelId="{75B7FBB4-591F-40ED-A725-FE55FC660DF2}" type="pres">
      <dgm:prSet presAssocID="{7863AF88-2B16-4218-BFE1-9A6D7AB497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2B334E2F-D27B-4234-BE79-A6621EADA65F}" type="pres">
      <dgm:prSet presAssocID="{7863AF88-2B16-4218-BFE1-9A6D7AB49793}" presName="spaceRect" presStyleCnt="0"/>
      <dgm:spPr/>
    </dgm:pt>
    <dgm:pt modelId="{C8F52A34-0D55-476F-A66A-23C4C18A92E5}" type="pres">
      <dgm:prSet presAssocID="{7863AF88-2B16-4218-BFE1-9A6D7AB49793}" presName="textRect" presStyleLbl="revTx" presStyleIdx="0" presStyleCnt="2">
        <dgm:presLayoutVars>
          <dgm:chMax val="1"/>
          <dgm:chPref val="1"/>
        </dgm:presLayoutVars>
      </dgm:prSet>
      <dgm:spPr/>
    </dgm:pt>
    <dgm:pt modelId="{D57549CE-6682-413E-BF01-928C2426D83D}" type="pres">
      <dgm:prSet presAssocID="{E26E78EC-8AAF-480B-892C-E03416BF9738}" presName="sibTrans" presStyleCnt="0"/>
      <dgm:spPr/>
    </dgm:pt>
    <dgm:pt modelId="{D7253B71-58D1-47D9-92F7-1A62559089FA}" type="pres">
      <dgm:prSet presAssocID="{338F075B-B9AD-425F-B7D8-8AE090CF9D93}" presName="compNode" presStyleCnt="0"/>
      <dgm:spPr/>
    </dgm:pt>
    <dgm:pt modelId="{0DEF7556-E810-4DF8-A2B5-B368A7862A4C}" type="pres">
      <dgm:prSet presAssocID="{338F075B-B9AD-425F-B7D8-8AE090CF9D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DE6E4D5-BEB5-46B4-8123-E02736294540}" type="pres">
      <dgm:prSet presAssocID="{338F075B-B9AD-425F-B7D8-8AE090CF9D93}" presName="spaceRect" presStyleCnt="0"/>
      <dgm:spPr/>
    </dgm:pt>
    <dgm:pt modelId="{07A1D282-AE05-440C-BE34-681F32C224A0}" type="pres">
      <dgm:prSet presAssocID="{338F075B-B9AD-425F-B7D8-8AE090CF9D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B2142F-B335-4D28-91A4-0E2681B2EEA2}" type="presOf" srcId="{7863AF88-2B16-4218-BFE1-9A6D7AB49793}" destId="{C8F52A34-0D55-476F-A66A-23C4C18A92E5}" srcOrd="0" destOrd="0" presId="urn:microsoft.com/office/officeart/2018/2/layout/IconLabelList"/>
    <dgm:cxn modelId="{8B893D61-E1CA-462A-86E8-DC2D8371D382}" type="presOf" srcId="{338F075B-B9AD-425F-B7D8-8AE090CF9D93}" destId="{07A1D282-AE05-440C-BE34-681F32C224A0}" srcOrd="0" destOrd="0" presId="urn:microsoft.com/office/officeart/2018/2/layout/IconLabelList"/>
    <dgm:cxn modelId="{0E237843-53E4-4C8C-AB6A-633E054F016B}" srcId="{9408BD14-69D3-45CC-B1CC-073499DC9A12}" destId="{7863AF88-2B16-4218-BFE1-9A6D7AB49793}" srcOrd="0" destOrd="0" parTransId="{BD443842-21B7-47D9-A79A-84E0DC1B29F5}" sibTransId="{E26E78EC-8AAF-480B-892C-E03416BF9738}"/>
    <dgm:cxn modelId="{EA879E66-B1D6-4FDF-BAFC-E17537B6FDD3}" srcId="{9408BD14-69D3-45CC-B1CC-073499DC9A12}" destId="{338F075B-B9AD-425F-B7D8-8AE090CF9D93}" srcOrd="1" destOrd="0" parTransId="{33F48001-D227-41B7-B914-1CA28C42DF85}" sibTransId="{9458FC56-0F58-4C1B-AC0D-52914F8F5C8E}"/>
    <dgm:cxn modelId="{57BA99E1-15CC-4107-B7CD-B5E8D87C7B77}" type="presOf" srcId="{9408BD14-69D3-45CC-B1CC-073499DC9A12}" destId="{2AEC6854-3DEA-416D-8FAF-265251188539}" srcOrd="0" destOrd="0" presId="urn:microsoft.com/office/officeart/2018/2/layout/IconLabelList"/>
    <dgm:cxn modelId="{234C8F8D-C490-4077-80EF-A71C763F04AA}" type="presParOf" srcId="{2AEC6854-3DEA-416D-8FAF-265251188539}" destId="{39A30832-4D93-42C8-B8DB-BBDDB2A8E7D0}" srcOrd="0" destOrd="0" presId="urn:microsoft.com/office/officeart/2018/2/layout/IconLabelList"/>
    <dgm:cxn modelId="{F8EBE08E-A344-4915-BC3C-BF0CD4815627}" type="presParOf" srcId="{39A30832-4D93-42C8-B8DB-BBDDB2A8E7D0}" destId="{75B7FBB4-591F-40ED-A725-FE55FC660DF2}" srcOrd="0" destOrd="0" presId="urn:microsoft.com/office/officeart/2018/2/layout/IconLabelList"/>
    <dgm:cxn modelId="{2D92E4B8-DDCD-46CF-AFFA-B9F8D1CD6C9A}" type="presParOf" srcId="{39A30832-4D93-42C8-B8DB-BBDDB2A8E7D0}" destId="{2B334E2F-D27B-4234-BE79-A6621EADA65F}" srcOrd="1" destOrd="0" presId="urn:microsoft.com/office/officeart/2018/2/layout/IconLabelList"/>
    <dgm:cxn modelId="{4553AFAC-E546-44E8-9011-CD09F47A279D}" type="presParOf" srcId="{39A30832-4D93-42C8-B8DB-BBDDB2A8E7D0}" destId="{C8F52A34-0D55-476F-A66A-23C4C18A92E5}" srcOrd="2" destOrd="0" presId="urn:microsoft.com/office/officeart/2018/2/layout/IconLabelList"/>
    <dgm:cxn modelId="{3BF621E0-1890-49C6-B0E9-4A4914667F67}" type="presParOf" srcId="{2AEC6854-3DEA-416D-8FAF-265251188539}" destId="{D57549CE-6682-413E-BF01-928C2426D83D}" srcOrd="1" destOrd="0" presId="urn:microsoft.com/office/officeart/2018/2/layout/IconLabelList"/>
    <dgm:cxn modelId="{47468B03-0297-4A35-83CA-DED13A66D51C}" type="presParOf" srcId="{2AEC6854-3DEA-416D-8FAF-265251188539}" destId="{D7253B71-58D1-47D9-92F7-1A62559089FA}" srcOrd="2" destOrd="0" presId="urn:microsoft.com/office/officeart/2018/2/layout/IconLabelList"/>
    <dgm:cxn modelId="{02D7DFA1-59BA-4F14-9852-2FC0F0F875C8}" type="presParOf" srcId="{D7253B71-58D1-47D9-92F7-1A62559089FA}" destId="{0DEF7556-E810-4DF8-A2B5-B368A7862A4C}" srcOrd="0" destOrd="0" presId="urn:microsoft.com/office/officeart/2018/2/layout/IconLabelList"/>
    <dgm:cxn modelId="{7DC6DA82-C673-4FC9-9626-ADF4628BA118}" type="presParOf" srcId="{D7253B71-58D1-47D9-92F7-1A62559089FA}" destId="{CDE6E4D5-BEB5-46B4-8123-E02736294540}" srcOrd="1" destOrd="0" presId="urn:microsoft.com/office/officeart/2018/2/layout/IconLabelList"/>
    <dgm:cxn modelId="{6B1CD2C7-4275-4070-A8B9-A62079C3DA9A}" type="presParOf" srcId="{D7253B71-58D1-47D9-92F7-1A62559089FA}" destId="{07A1D282-AE05-440C-BE34-681F32C224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E2DC58-87DF-4E12-8B6E-CB83CF68C0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FCF061-408A-4754-835D-9DB0A556D5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Cybersecurity is a major concern due to the threat of hacking and theft.</a:t>
          </a:r>
        </a:p>
      </dgm:t>
    </dgm:pt>
    <dgm:pt modelId="{5D112F9B-2B00-4BC1-ABAA-50E27CB3FAB7}" type="parTrans" cxnId="{5434CD29-BB5F-4D4E-B0C1-81F46E894E54}">
      <dgm:prSet/>
      <dgm:spPr/>
      <dgm:t>
        <a:bodyPr/>
        <a:lstStyle/>
        <a:p>
          <a:endParaRPr lang="en-US"/>
        </a:p>
      </dgm:t>
    </dgm:pt>
    <dgm:pt modelId="{5AA0A237-180A-4017-B592-A59222803475}" type="sibTrans" cxnId="{5434CD29-BB5F-4D4E-B0C1-81F46E894E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5F9A4F-2FBD-4B11-93AF-9C85FB308B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Infrastructure for digital transactions is lacking in rural and underdeveloped areas.</a:t>
          </a:r>
        </a:p>
      </dgm:t>
    </dgm:pt>
    <dgm:pt modelId="{63A6D853-C41A-44CC-95C3-6D9CCE7DC033}" type="parTrans" cxnId="{B9BDD078-9358-429F-AB28-9AC6E2884076}">
      <dgm:prSet/>
      <dgm:spPr/>
      <dgm:t>
        <a:bodyPr/>
        <a:lstStyle/>
        <a:p>
          <a:endParaRPr lang="en-US"/>
        </a:p>
      </dgm:t>
    </dgm:pt>
    <dgm:pt modelId="{76F20DA1-FFC3-4853-B224-692B2C0F6A22}" type="sibTrans" cxnId="{B9BDD078-9358-429F-AB28-9AC6E2884076}">
      <dgm:prSet/>
      <dgm:spPr/>
      <dgm:t>
        <a:bodyPr/>
        <a:lstStyle/>
        <a:p>
          <a:endParaRPr lang="en-US"/>
        </a:p>
      </dgm:t>
    </dgm:pt>
    <dgm:pt modelId="{A262D9BB-CA6E-4F4C-8400-2A13684A2577}" type="pres">
      <dgm:prSet presAssocID="{8DE2DC58-87DF-4E12-8B6E-CB83CF68C070}" presName="root" presStyleCnt="0">
        <dgm:presLayoutVars>
          <dgm:dir/>
          <dgm:resizeHandles val="exact"/>
        </dgm:presLayoutVars>
      </dgm:prSet>
      <dgm:spPr/>
    </dgm:pt>
    <dgm:pt modelId="{A736B797-2881-4811-AEA0-6734A37587BF}" type="pres">
      <dgm:prSet presAssocID="{64FCF061-408A-4754-835D-9DB0A556D56F}" presName="compNode" presStyleCnt="0"/>
      <dgm:spPr/>
    </dgm:pt>
    <dgm:pt modelId="{01D6A855-BA02-4B99-8F55-F0E081A0A6C7}" type="pres">
      <dgm:prSet presAssocID="{64FCF061-408A-4754-835D-9DB0A556D56F}" presName="bgRect" presStyleLbl="bgShp" presStyleIdx="0" presStyleCnt="2"/>
      <dgm:spPr/>
    </dgm:pt>
    <dgm:pt modelId="{F37F57AF-CCC3-4333-A2C2-DE4069DAE0AA}" type="pres">
      <dgm:prSet presAssocID="{64FCF061-408A-4754-835D-9DB0A556D5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531594A1-4D16-479F-BB32-E50BC05BE988}" type="pres">
      <dgm:prSet presAssocID="{64FCF061-408A-4754-835D-9DB0A556D56F}" presName="spaceRect" presStyleCnt="0"/>
      <dgm:spPr/>
    </dgm:pt>
    <dgm:pt modelId="{9BCD3BA1-4E82-4EBE-8D88-F829DA1DB435}" type="pres">
      <dgm:prSet presAssocID="{64FCF061-408A-4754-835D-9DB0A556D56F}" presName="parTx" presStyleLbl="revTx" presStyleIdx="0" presStyleCnt="2">
        <dgm:presLayoutVars>
          <dgm:chMax val="0"/>
          <dgm:chPref val="0"/>
        </dgm:presLayoutVars>
      </dgm:prSet>
      <dgm:spPr/>
    </dgm:pt>
    <dgm:pt modelId="{39060FEE-4FB6-417B-9265-59EFE6C3EC29}" type="pres">
      <dgm:prSet presAssocID="{5AA0A237-180A-4017-B592-A59222803475}" presName="sibTrans" presStyleCnt="0"/>
      <dgm:spPr/>
    </dgm:pt>
    <dgm:pt modelId="{3A98BE6F-20C5-4A23-BD85-CBC2FAFEEEF1}" type="pres">
      <dgm:prSet presAssocID="{C95F9A4F-2FBD-4B11-93AF-9C85FB308B64}" presName="compNode" presStyleCnt="0"/>
      <dgm:spPr/>
    </dgm:pt>
    <dgm:pt modelId="{44D765A3-9C9F-42DC-8910-60E8779DBDDF}" type="pres">
      <dgm:prSet presAssocID="{C95F9A4F-2FBD-4B11-93AF-9C85FB308B64}" presName="bgRect" presStyleLbl="bgShp" presStyleIdx="1" presStyleCnt="2"/>
      <dgm:spPr/>
    </dgm:pt>
    <dgm:pt modelId="{91DC2722-A42A-4972-B1EE-98DB7C4F9270}" type="pres">
      <dgm:prSet presAssocID="{C95F9A4F-2FBD-4B11-93AF-9C85FB308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EE8C190-B57A-4E89-A508-B900CDB1C03D}" type="pres">
      <dgm:prSet presAssocID="{C95F9A4F-2FBD-4B11-93AF-9C85FB308B64}" presName="spaceRect" presStyleCnt="0"/>
      <dgm:spPr/>
    </dgm:pt>
    <dgm:pt modelId="{3F7AC025-DAF8-408A-9CEE-6E773E429AAD}" type="pres">
      <dgm:prSet presAssocID="{C95F9A4F-2FBD-4B11-93AF-9C85FB308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69CFE1D-9C44-4C26-BB18-181E3E6D0F00}" type="presOf" srcId="{C95F9A4F-2FBD-4B11-93AF-9C85FB308B64}" destId="{3F7AC025-DAF8-408A-9CEE-6E773E429AAD}" srcOrd="0" destOrd="0" presId="urn:microsoft.com/office/officeart/2018/2/layout/IconVerticalSolidList"/>
    <dgm:cxn modelId="{5434CD29-BB5F-4D4E-B0C1-81F46E894E54}" srcId="{8DE2DC58-87DF-4E12-8B6E-CB83CF68C070}" destId="{64FCF061-408A-4754-835D-9DB0A556D56F}" srcOrd="0" destOrd="0" parTransId="{5D112F9B-2B00-4BC1-ABAA-50E27CB3FAB7}" sibTransId="{5AA0A237-180A-4017-B592-A59222803475}"/>
    <dgm:cxn modelId="{B9BDD078-9358-429F-AB28-9AC6E2884076}" srcId="{8DE2DC58-87DF-4E12-8B6E-CB83CF68C070}" destId="{C95F9A4F-2FBD-4B11-93AF-9C85FB308B64}" srcOrd="1" destOrd="0" parTransId="{63A6D853-C41A-44CC-95C3-6D9CCE7DC033}" sibTransId="{76F20DA1-FFC3-4853-B224-692B2C0F6A22}"/>
    <dgm:cxn modelId="{8127E4EC-5F9B-4A45-AAF1-324283024CBC}" type="presOf" srcId="{8DE2DC58-87DF-4E12-8B6E-CB83CF68C070}" destId="{A262D9BB-CA6E-4F4C-8400-2A13684A2577}" srcOrd="0" destOrd="0" presId="urn:microsoft.com/office/officeart/2018/2/layout/IconVerticalSolidList"/>
    <dgm:cxn modelId="{38AAE8F6-27A3-48EE-BA9D-72A54EEFA626}" type="presOf" srcId="{64FCF061-408A-4754-835D-9DB0A556D56F}" destId="{9BCD3BA1-4E82-4EBE-8D88-F829DA1DB435}" srcOrd="0" destOrd="0" presId="urn:microsoft.com/office/officeart/2018/2/layout/IconVerticalSolidList"/>
    <dgm:cxn modelId="{9B647DA7-2EF0-4FE4-8619-61BB630A3A4F}" type="presParOf" srcId="{A262D9BB-CA6E-4F4C-8400-2A13684A2577}" destId="{A736B797-2881-4811-AEA0-6734A37587BF}" srcOrd="0" destOrd="0" presId="urn:microsoft.com/office/officeart/2018/2/layout/IconVerticalSolidList"/>
    <dgm:cxn modelId="{D5341A0E-08CD-48AE-8774-FAC6AA3A673D}" type="presParOf" srcId="{A736B797-2881-4811-AEA0-6734A37587BF}" destId="{01D6A855-BA02-4B99-8F55-F0E081A0A6C7}" srcOrd="0" destOrd="0" presId="urn:microsoft.com/office/officeart/2018/2/layout/IconVerticalSolidList"/>
    <dgm:cxn modelId="{0E259E4F-18EF-4A7C-80D6-B4D6E219DAFD}" type="presParOf" srcId="{A736B797-2881-4811-AEA0-6734A37587BF}" destId="{F37F57AF-CCC3-4333-A2C2-DE4069DAE0AA}" srcOrd="1" destOrd="0" presId="urn:microsoft.com/office/officeart/2018/2/layout/IconVerticalSolidList"/>
    <dgm:cxn modelId="{F932E0B1-4E0B-4278-A1CF-335E7DCD3AAA}" type="presParOf" srcId="{A736B797-2881-4811-AEA0-6734A37587BF}" destId="{531594A1-4D16-479F-BB32-E50BC05BE988}" srcOrd="2" destOrd="0" presId="urn:microsoft.com/office/officeart/2018/2/layout/IconVerticalSolidList"/>
    <dgm:cxn modelId="{692C49CD-D3F9-4A5D-9C5F-9FD813B58521}" type="presParOf" srcId="{A736B797-2881-4811-AEA0-6734A37587BF}" destId="{9BCD3BA1-4E82-4EBE-8D88-F829DA1DB435}" srcOrd="3" destOrd="0" presId="urn:microsoft.com/office/officeart/2018/2/layout/IconVerticalSolidList"/>
    <dgm:cxn modelId="{0CCBAA58-C8C0-4CBA-BB1E-7AB59DC815AF}" type="presParOf" srcId="{A262D9BB-CA6E-4F4C-8400-2A13684A2577}" destId="{39060FEE-4FB6-417B-9265-59EFE6C3EC29}" srcOrd="1" destOrd="0" presId="urn:microsoft.com/office/officeart/2018/2/layout/IconVerticalSolidList"/>
    <dgm:cxn modelId="{3DC6E86B-E7C6-4D10-B5A4-3F7A28A55F00}" type="presParOf" srcId="{A262D9BB-CA6E-4F4C-8400-2A13684A2577}" destId="{3A98BE6F-20C5-4A23-BD85-CBC2FAFEEEF1}" srcOrd="2" destOrd="0" presId="urn:microsoft.com/office/officeart/2018/2/layout/IconVerticalSolidList"/>
    <dgm:cxn modelId="{0EE241FD-CE6E-408E-BB5C-4487F7D5699D}" type="presParOf" srcId="{3A98BE6F-20C5-4A23-BD85-CBC2FAFEEEF1}" destId="{44D765A3-9C9F-42DC-8910-60E8779DBDDF}" srcOrd="0" destOrd="0" presId="urn:microsoft.com/office/officeart/2018/2/layout/IconVerticalSolidList"/>
    <dgm:cxn modelId="{1E14FDCF-D2AE-4F03-826D-857542ADA515}" type="presParOf" srcId="{3A98BE6F-20C5-4A23-BD85-CBC2FAFEEEF1}" destId="{91DC2722-A42A-4972-B1EE-98DB7C4F9270}" srcOrd="1" destOrd="0" presId="urn:microsoft.com/office/officeart/2018/2/layout/IconVerticalSolidList"/>
    <dgm:cxn modelId="{EB61360D-AC0E-4D7C-8B50-26B87FC4959A}" type="presParOf" srcId="{3A98BE6F-20C5-4A23-BD85-CBC2FAFEEEF1}" destId="{BEE8C190-B57A-4E89-A508-B900CDB1C03D}" srcOrd="2" destOrd="0" presId="urn:microsoft.com/office/officeart/2018/2/layout/IconVerticalSolidList"/>
    <dgm:cxn modelId="{E3799DB3-B9CE-40B4-8D08-3909CF1726BD}" type="presParOf" srcId="{3A98BE6F-20C5-4A23-BD85-CBC2FAFEEEF1}" destId="{3F7AC025-DAF8-408A-9CEE-6E773E429A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1B9E8B-5607-494A-8D3F-B8E524F420C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62F8581-CE2C-4222-B708-E3BD73F989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Central Bank Digital Currencies (CBDCs) are being developed for secure, government-backed digital money.</a:t>
          </a:r>
        </a:p>
      </dgm:t>
    </dgm:pt>
    <dgm:pt modelId="{85C86A24-0B45-4916-9897-284635CFF96D}" type="parTrans" cxnId="{763ED9D2-6418-4DE1-AFE9-AEA2CCA43FFD}">
      <dgm:prSet/>
      <dgm:spPr/>
      <dgm:t>
        <a:bodyPr/>
        <a:lstStyle/>
        <a:p>
          <a:endParaRPr lang="en-US"/>
        </a:p>
      </dgm:t>
    </dgm:pt>
    <dgm:pt modelId="{B6847607-A604-4CD3-8FE8-2DC9FE8A4738}" type="sibTrans" cxnId="{763ED9D2-6418-4DE1-AFE9-AEA2CCA43FFD}">
      <dgm:prSet/>
      <dgm:spPr/>
      <dgm:t>
        <a:bodyPr/>
        <a:lstStyle/>
        <a:p>
          <a:endParaRPr lang="en-US"/>
        </a:p>
      </dgm:t>
    </dgm:pt>
    <dgm:pt modelId="{F80B5006-5D6D-4894-987C-55F57CD32B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Sustainable blockchain technologies are emerging to reduce energy consumption.</a:t>
          </a:r>
        </a:p>
      </dgm:t>
    </dgm:pt>
    <dgm:pt modelId="{5AF29F05-5B76-4C13-9B1B-75D91956B897}" type="parTrans" cxnId="{0A9AEDB3-1EBA-40B7-8C58-2D8C7F273E08}">
      <dgm:prSet/>
      <dgm:spPr/>
      <dgm:t>
        <a:bodyPr/>
        <a:lstStyle/>
        <a:p>
          <a:endParaRPr lang="en-US"/>
        </a:p>
      </dgm:t>
    </dgm:pt>
    <dgm:pt modelId="{EE2CFDFF-457A-497D-B408-BF3CB8D15292}" type="sibTrans" cxnId="{0A9AEDB3-1EBA-40B7-8C58-2D8C7F273E08}">
      <dgm:prSet/>
      <dgm:spPr/>
      <dgm:t>
        <a:bodyPr/>
        <a:lstStyle/>
        <a:p>
          <a:endParaRPr lang="en-US"/>
        </a:p>
      </dgm:t>
    </dgm:pt>
    <dgm:pt modelId="{D4FF0C5E-085B-456D-B9CC-6B18A521B00A}" type="pres">
      <dgm:prSet presAssocID="{161B9E8B-5607-494A-8D3F-B8E524F420C7}" presName="root" presStyleCnt="0">
        <dgm:presLayoutVars>
          <dgm:dir/>
          <dgm:resizeHandles val="exact"/>
        </dgm:presLayoutVars>
      </dgm:prSet>
      <dgm:spPr/>
    </dgm:pt>
    <dgm:pt modelId="{08E3AE4F-4472-4EBE-A8F3-29D9FBE070F3}" type="pres">
      <dgm:prSet presAssocID="{762F8581-CE2C-4222-B708-E3BD73F9894B}" presName="compNode" presStyleCnt="0"/>
      <dgm:spPr/>
    </dgm:pt>
    <dgm:pt modelId="{58B51669-A678-4B43-BC4A-0046C628797E}" type="pres">
      <dgm:prSet presAssocID="{762F8581-CE2C-4222-B708-E3BD73F989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A638E5E8-6F01-4222-A42F-2D3E6DEDF69A}" type="pres">
      <dgm:prSet presAssocID="{762F8581-CE2C-4222-B708-E3BD73F9894B}" presName="spaceRect" presStyleCnt="0"/>
      <dgm:spPr/>
    </dgm:pt>
    <dgm:pt modelId="{2A5ED830-317A-48CE-92A1-A12A5BA78A0B}" type="pres">
      <dgm:prSet presAssocID="{762F8581-CE2C-4222-B708-E3BD73F9894B}" presName="textRect" presStyleLbl="revTx" presStyleIdx="0" presStyleCnt="2">
        <dgm:presLayoutVars>
          <dgm:chMax val="1"/>
          <dgm:chPref val="1"/>
        </dgm:presLayoutVars>
      </dgm:prSet>
      <dgm:spPr/>
    </dgm:pt>
    <dgm:pt modelId="{A094DBCB-A1DD-420E-BD9B-71DA05BDD103}" type="pres">
      <dgm:prSet presAssocID="{B6847607-A604-4CD3-8FE8-2DC9FE8A4738}" presName="sibTrans" presStyleCnt="0"/>
      <dgm:spPr/>
    </dgm:pt>
    <dgm:pt modelId="{36BEA187-693A-47BF-9458-ED4E1D69FA0A}" type="pres">
      <dgm:prSet presAssocID="{F80B5006-5D6D-4894-987C-55F57CD32BF7}" presName="compNode" presStyleCnt="0"/>
      <dgm:spPr/>
    </dgm:pt>
    <dgm:pt modelId="{912B44A9-0AD7-4CD8-897C-2C8DA884D21D}" type="pres">
      <dgm:prSet presAssocID="{F80B5006-5D6D-4894-987C-55F57CD32B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E539CEC-D7E1-4405-A4F5-099001344F6E}" type="pres">
      <dgm:prSet presAssocID="{F80B5006-5D6D-4894-987C-55F57CD32BF7}" presName="spaceRect" presStyleCnt="0"/>
      <dgm:spPr/>
    </dgm:pt>
    <dgm:pt modelId="{02E866BF-0D41-46A1-9A79-252EDFC4F9E4}" type="pres">
      <dgm:prSet presAssocID="{F80B5006-5D6D-4894-987C-55F57CD32BF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CA4A29-6320-45AC-9280-8C0FFA0FD4FA}" type="presOf" srcId="{762F8581-CE2C-4222-B708-E3BD73F9894B}" destId="{2A5ED830-317A-48CE-92A1-A12A5BA78A0B}" srcOrd="0" destOrd="0" presId="urn:microsoft.com/office/officeart/2018/2/layout/IconLabelList"/>
    <dgm:cxn modelId="{0A9AEDB3-1EBA-40B7-8C58-2D8C7F273E08}" srcId="{161B9E8B-5607-494A-8D3F-B8E524F420C7}" destId="{F80B5006-5D6D-4894-987C-55F57CD32BF7}" srcOrd="1" destOrd="0" parTransId="{5AF29F05-5B76-4C13-9B1B-75D91956B897}" sibTransId="{EE2CFDFF-457A-497D-B408-BF3CB8D15292}"/>
    <dgm:cxn modelId="{763ED9D2-6418-4DE1-AFE9-AEA2CCA43FFD}" srcId="{161B9E8B-5607-494A-8D3F-B8E524F420C7}" destId="{762F8581-CE2C-4222-B708-E3BD73F9894B}" srcOrd="0" destOrd="0" parTransId="{85C86A24-0B45-4916-9897-284635CFF96D}" sibTransId="{B6847607-A604-4CD3-8FE8-2DC9FE8A4738}"/>
    <dgm:cxn modelId="{A5E8ACD5-99C1-4197-B605-F8CA8717F6AA}" type="presOf" srcId="{161B9E8B-5607-494A-8D3F-B8E524F420C7}" destId="{D4FF0C5E-085B-456D-B9CC-6B18A521B00A}" srcOrd="0" destOrd="0" presId="urn:microsoft.com/office/officeart/2018/2/layout/IconLabelList"/>
    <dgm:cxn modelId="{D83879EA-EFA9-4218-B731-00E53F628004}" type="presOf" srcId="{F80B5006-5D6D-4894-987C-55F57CD32BF7}" destId="{02E866BF-0D41-46A1-9A79-252EDFC4F9E4}" srcOrd="0" destOrd="0" presId="urn:microsoft.com/office/officeart/2018/2/layout/IconLabelList"/>
    <dgm:cxn modelId="{223B9EC9-3607-4A27-A620-5D2D80AB3FD1}" type="presParOf" srcId="{D4FF0C5E-085B-456D-B9CC-6B18A521B00A}" destId="{08E3AE4F-4472-4EBE-A8F3-29D9FBE070F3}" srcOrd="0" destOrd="0" presId="urn:microsoft.com/office/officeart/2018/2/layout/IconLabelList"/>
    <dgm:cxn modelId="{B39340E4-3FB2-4474-B381-48AE96F4D804}" type="presParOf" srcId="{08E3AE4F-4472-4EBE-A8F3-29D9FBE070F3}" destId="{58B51669-A678-4B43-BC4A-0046C628797E}" srcOrd="0" destOrd="0" presId="urn:microsoft.com/office/officeart/2018/2/layout/IconLabelList"/>
    <dgm:cxn modelId="{B1BC1E78-B755-4A3A-B394-A749E9287A84}" type="presParOf" srcId="{08E3AE4F-4472-4EBE-A8F3-29D9FBE070F3}" destId="{A638E5E8-6F01-4222-A42F-2D3E6DEDF69A}" srcOrd="1" destOrd="0" presId="urn:microsoft.com/office/officeart/2018/2/layout/IconLabelList"/>
    <dgm:cxn modelId="{08B0DCFD-3623-495D-97FB-2A0D25D0C7A3}" type="presParOf" srcId="{08E3AE4F-4472-4EBE-A8F3-29D9FBE070F3}" destId="{2A5ED830-317A-48CE-92A1-A12A5BA78A0B}" srcOrd="2" destOrd="0" presId="urn:microsoft.com/office/officeart/2018/2/layout/IconLabelList"/>
    <dgm:cxn modelId="{B3184FA1-BFE3-4323-8B09-4E29FD6B7396}" type="presParOf" srcId="{D4FF0C5E-085B-456D-B9CC-6B18A521B00A}" destId="{A094DBCB-A1DD-420E-BD9B-71DA05BDD103}" srcOrd="1" destOrd="0" presId="urn:microsoft.com/office/officeart/2018/2/layout/IconLabelList"/>
    <dgm:cxn modelId="{8F451F1D-5F2F-431D-9B82-AF18DE0A1675}" type="presParOf" srcId="{D4FF0C5E-085B-456D-B9CC-6B18A521B00A}" destId="{36BEA187-693A-47BF-9458-ED4E1D69FA0A}" srcOrd="2" destOrd="0" presId="urn:microsoft.com/office/officeart/2018/2/layout/IconLabelList"/>
    <dgm:cxn modelId="{06DCC32B-8FEA-4C1F-BC1B-3A6988972227}" type="presParOf" srcId="{36BEA187-693A-47BF-9458-ED4E1D69FA0A}" destId="{912B44A9-0AD7-4CD8-897C-2C8DA884D21D}" srcOrd="0" destOrd="0" presId="urn:microsoft.com/office/officeart/2018/2/layout/IconLabelList"/>
    <dgm:cxn modelId="{3B507C39-225D-4BCC-9966-02E3ED7EB6AB}" type="presParOf" srcId="{36BEA187-693A-47BF-9458-ED4E1D69FA0A}" destId="{3E539CEC-D7E1-4405-A4F5-099001344F6E}" srcOrd="1" destOrd="0" presId="urn:microsoft.com/office/officeart/2018/2/layout/IconLabelList"/>
    <dgm:cxn modelId="{8BA6A587-B4D1-4498-87F6-8EC294A002C8}" type="presParOf" srcId="{36BEA187-693A-47BF-9458-ED4E1D69FA0A}" destId="{02E866BF-0D41-46A1-9A79-252EDFC4F9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D6E8B4-CF11-4BCF-ACD4-0B3A611A7E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F8836F1D-C246-46CD-907E-EC2D9DA9D811}">
      <dgm:prSet/>
      <dgm:spPr/>
      <dgm:t>
        <a:bodyPr/>
        <a:lstStyle/>
        <a:p>
          <a:r>
            <a:rPr lang="en-US"/>
            <a:t>Global acceptance of digital currencies is increasing with better regulations.</a:t>
          </a:r>
        </a:p>
      </dgm:t>
    </dgm:pt>
    <dgm:pt modelId="{D9B4CFF4-7643-49DE-93B9-FFFEB9DC954D}" type="parTrans" cxnId="{46DE30A7-7450-4CBB-9A2B-AD5CBFC762B7}">
      <dgm:prSet/>
      <dgm:spPr/>
      <dgm:t>
        <a:bodyPr/>
        <a:lstStyle/>
        <a:p>
          <a:endParaRPr lang="en-US"/>
        </a:p>
      </dgm:t>
    </dgm:pt>
    <dgm:pt modelId="{56036CB6-05E3-4C43-90D6-D18719F6B073}" type="sibTrans" cxnId="{46DE30A7-7450-4CBB-9A2B-AD5CBFC762B7}">
      <dgm:prSet/>
      <dgm:spPr/>
      <dgm:t>
        <a:bodyPr/>
        <a:lstStyle/>
        <a:p>
          <a:endParaRPr lang="en-US"/>
        </a:p>
      </dgm:t>
    </dgm:pt>
    <dgm:pt modelId="{0A41F46B-C7B5-412B-AC13-1911C41E5518}">
      <dgm:prSet/>
      <dgm:spPr/>
      <dgm:t>
        <a:bodyPr/>
        <a:lstStyle/>
        <a:p>
          <a:r>
            <a:rPr lang="en-US"/>
            <a:t>Integration with mobile apps and e-wallets will improve accessibility and usage.</a:t>
          </a:r>
        </a:p>
      </dgm:t>
    </dgm:pt>
    <dgm:pt modelId="{D0CBA988-0436-48AC-B085-242B4E0E1F50}" type="parTrans" cxnId="{115FA73F-C698-45A2-B41A-F927D3FEC73B}">
      <dgm:prSet/>
      <dgm:spPr/>
      <dgm:t>
        <a:bodyPr/>
        <a:lstStyle/>
        <a:p>
          <a:endParaRPr lang="en-US"/>
        </a:p>
      </dgm:t>
    </dgm:pt>
    <dgm:pt modelId="{ABBB3541-E7EC-4C42-AB6F-8819A6AF243D}" type="sibTrans" cxnId="{115FA73F-C698-45A2-B41A-F927D3FEC73B}">
      <dgm:prSet/>
      <dgm:spPr/>
      <dgm:t>
        <a:bodyPr/>
        <a:lstStyle/>
        <a:p>
          <a:endParaRPr lang="en-US"/>
        </a:p>
      </dgm:t>
    </dgm:pt>
    <dgm:pt modelId="{54E1580B-98CA-4C5B-BAD3-176C1B4D8B9D}">
      <dgm:prSet/>
      <dgm:spPr/>
      <dgm:t>
        <a:bodyPr/>
        <a:lstStyle/>
        <a:p>
          <a:r>
            <a:rPr lang="en-US"/>
            <a:t>Interoperability between multiple digital currencies will support seamless transactions across platforms.</a:t>
          </a:r>
        </a:p>
      </dgm:t>
    </dgm:pt>
    <dgm:pt modelId="{5F983BEF-153E-49E5-B0B0-C38CBF3B92D3}" type="parTrans" cxnId="{B8CEE97F-AC07-45E3-83CE-D6B94BC919F8}">
      <dgm:prSet/>
      <dgm:spPr/>
      <dgm:t>
        <a:bodyPr/>
        <a:lstStyle/>
        <a:p>
          <a:endParaRPr lang="en-US"/>
        </a:p>
      </dgm:t>
    </dgm:pt>
    <dgm:pt modelId="{10359D5E-9BE9-40FE-A26E-E9E09C7599EC}" type="sibTrans" cxnId="{B8CEE97F-AC07-45E3-83CE-D6B94BC919F8}">
      <dgm:prSet/>
      <dgm:spPr/>
      <dgm:t>
        <a:bodyPr/>
        <a:lstStyle/>
        <a:p>
          <a:endParaRPr lang="en-US"/>
        </a:p>
      </dgm:t>
    </dgm:pt>
    <dgm:pt modelId="{86745592-0C5D-49DE-A1D7-71A7D306EC90}" type="pres">
      <dgm:prSet presAssocID="{D1D6E8B4-CF11-4BCF-ACD4-0B3A611A7E6C}" presName="root" presStyleCnt="0">
        <dgm:presLayoutVars>
          <dgm:dir/>
          <dgm:resizeHandles val="exact"/>
        </dgm:presLayoutVars>
      </dgm:prSet>
      <dgm:spPr/>
    </dgm:pt>
    <dgm:pt modelId="{FB6CED85-6490-4B05-973A-32915514BF2A}" type="pres">
      <dgm:prSet presAssocID="{F8836F1D-C246-46CD-907E-EC2D9DA9D811}" presName="compNode" presStyleCnt="0"/>
      <dgm:spPr/>
    </dgm:pt>
    <dgm:pt modelId="{48C22E62-7B72-4DE4-A742-49CB6805BBDF}" type="pres">
      <dgm:prSet presAssocID="{F8836F1D-C246-46CD-907E-EC2D9DA9D811}" presName="bgRect" presStyleLbl="bgShp" presStyleIdx="0" presStyleCnt="3"/>
      <dgm:spPr/>
    </dgm:pt>
    <dgm:pt modelId="{1F289DF3-98C1-4E5A-B8F8-72F86659B854}" type="pres">
      <dgm:prSet presAssocID="{F8836F1D-C246-46CD-907E-EC2D9DA9D8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A7B023B-8B4E-480E-805D-E9F1544B345A}" type="pres">
      <dgm:prSet presAssocID="{F8836F1D-C246-46CD-907E-EC2D9DA9D811}" presName="spaceRect" presStyleCnt="0"/>
      <dgm:spPr/>
    </dgm:pt>
    <dgm:pt modelId="{A8AB4937-FDC3-44A8-9922-006378EC9852}" type="pres">
      <dgm:prSet presAssocID="{F8836F1D-C246-46CD-907E-EC2D9DA9D811}" presName="parTx" presStyleLbl="revTx" presStyleIdx="0" presStyleCnt="3">
        <dgm:presLayoutVars>
          <dgm:chMax val="0"/>
          <dgm:chPref val="0"/>
        </dgm:presLayoutVars>
      </dgm:prSet>
      <dgm:spPr/>
    </dgm:pt>
    <dgm:pt modelId="{53668332-4188-473D-956A-8A8608B17D6B}" type="pres">
      <dgm:prSet presAssocID="{56036CB6-05E3-4C43-90D6-D18719F6B073}" presName="sibTrans" presStyleCnt="0"/>
      <dgm:spPr/>
    </dgm:pt>
    <dgm:pt modelId="{ED335CC5-15C3-4C89-A022-AEA536E29036}" type="pres">
      <dgm:prSet presAssocID="{0A41F46B-C7B5-412B-AC13-1911C41E5518}" presName="compNode" presStyleCnt="0"/>
      <dgm:spPr/>
    </dgm:pt>
    <dgm:pt modelId="{F6C36794-E75B-450C-8C73-F900CC9BC0C7}" type="pres">
      <dgm:prSet presAssocID="{0A41F46B-C7B5-412B-AC13-1911C41E5518}" presName="bgRect" presStyleLbl="bgShp" presStyleIdx="1" presStyleCnt="3"/>
      <dgm:spPr/>
    </dgm:pt>
    <dgm:pt modelId="{E443F905-065D-468A-B7E3-D7F90FE5AFBD}" type="pres">
      <dgm:prSet presAssocID="{0A41F46B-C7B5-412B-AC13-1911C41E55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36149845-D4A2-43F6-8475-B810F9068A11}" type="pres">
      <dgm:prSet presAssocID="{0A41F46B-C7B5-412B-AC13-1911C41E5518}" presName="spaceRect" presStyleCnt="0"/>
      <dgm:spPr/>
    </dgm:pt>
    <dgm:pt modelId="{6772FE89-C1C2-4291-91BC-DC1D745322E1}" type="pres">
      <dgm:prSet presAssocID="{0A41F46B-C7B5-412B-AC13-1911C41E5518}" presName="parTx" presStyleLbl="revTx" presStyleIdx="1" presStyleCnt="3">
        <dgm:presLayoutVars>
          <dgm:chMax val="0"/>
          <dgm:chPref val="0"/>
        </dgm:presLayoutVars>
      </dgm:prSet>
      <dgm:spPr/>
    </dgm:pt>
    <dgm:pt modelId="{5C31EF15-AA4A-4AA7-AEA1-E8719A8EFE31}" type="pres">
      <dgm:prSet presAssocID="{ABBB3541-E7EC-4C42-AB6F-8819A6AF243D}" presName="sibTrans" presStyleCnt="0"/>
      <dgm:spPr/>
    </dgm:pt>
    <dgm:pt modelId="{415BEDE3-E16F-409F-8EB7-F0BD7B79C931}" type="pres">
      <dgm:prSet presAssocID="{54E1580B-98CA-4C5B-BAD3-176C1B4D8B9D}" presName="compNode" presStyleCnt="0"/>
      <dgm:spPr/>
    </dgm:pt>
    <dgm:pt modelId="{F79ADB6E-3AFF-4D2F-805D-0A40D7B4E016}" type="pres">
      <dgm:prSet presAssocID="{54E1580B-98CA-4C5B-BAD3-176C1B4D8B9D}" presName="bgRect" presStyleLbl="bgShp" presStyleIdx="2" presStyleCnt="3"/>
      <dgm:spPr/>
    </dgm:pt>
    <dgm:pt modelId="{8478E997-EC43-4304-BD06-FE883C039BE5}" type="pres">
      <dgm:prSet presAssocID="{54E1580B-98CA-4C5B-BAD3-176C1B4D8B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761229B4-0F84-45B3-82F9-2CF25051AB37}" type="pres">
      <dgm:prSet presAssocID="{54E1580B-98CA-4C5B-BAD3-176C1B4D8B9D}" presName="spaceRect" presStyleCnt="0"/>
      <dgm:spPr/>
    </dgm:pt>
    <dgm:pt modelId="{EF56B1A6-2975-4586-82CC-EDB672A56DAB}" type="pres">
      <dgm:prSet presAssocID="{54E1580B-98CA-4C5B-BAD3-176C1B4D8B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800F2D-284B-447A-9FE5-B76AA60532F2}" type="presOf" srcId="{F8836F1D-C246-46CD-907E-EC2D9DA9D811}" destId="{A8AB4937-FDC3-44A8-9922-006378EC9852}" srcOrd="0" destOrd="0" presId="urn:microsoft.com/office/officeart/2018/2/layout/IconVerticalSolidList"/>
    <dgm:cxn modelId="{115FA73F-C698-45A2-B41A-F927D3FEC73B}" srcId="{D1D6E8B4-CF11-4BCF-ACD4-0B3A611A7E6C}" destId="{0A41F46B-C7B5-412B-AC13-1911C41E5518}" srcOrd="1" destOrd="0" parTransId="{D0CBA988-0436-48AC-B085-242B4E0E1F50}" sibTransId="{ABBB3541-E7EC-4C42-AB6F-8819A6AF243D}"/>
    <dgm:cxn modelId="{B8CEE97F-AC07-45E3-83CE-D6B94BC919F8}" srcId="{D1D6E8B4-CF11-4BCF-ACD4-0B3A611A7E6C}" destId="{54E1580B-98CA-4C5B-BAD3-176C1B4D8B9D}" srcOrd="2" destOrd="0" parTransId="{5F983BEF-153E-49E5-B0B0-C38CBF3B92D3}" sibTransId="{10359D5E-9BE9-40FE-A26E-E9E09C7599EC}"/>
    <dgm:cxn modelId="{7BAC498E-58B3-4D8A-B0EE-FCED7C5C12EA}" type="presOf" srcId="{0A41F46B-C7B5-412B-AC13-1911C41E5518}" destId="{6772FE89-C1C2-4291-91BC-DC1D745322E1}" srcOrd="0" destOrd="0" presId="urn:microsoft.com/office/officeart/2018/2/layout/IconVerticalSolidList"/>
    <dgm:cxn modelId="{4ADEB593-46A0-466E-96FD-78D6FE1D0A49}" type="presOf" srcId="{D1D6E8B4-CF11-4BCF-ACD4-0B3A611A7E6C}" destId="{86745592-0C5D-49DE-A1D7-71A7D306EC90}" srcOrd="0" destOrd="0" presId="urn:microsoft.com/office/officeart/2018/2/layout/IconVerticalSolidList"/>
    <dgm:cxn modelId="{46DE30A7-7450-4CBB-9A2B-AD5CBFC762B7}" srcId="{D1D6E8B4-CF11-4BCF-ACD4-0B3A611A7E6C}" destId="{F8836F1D-C246-46CD-907E-EC2D9DA9D811}" srcOrd="0" destOrd="0" parTransId="{D9B4CFF4-7643-49DE-93B9-FFFEB9DC954D}" sibTransId="{56036CB6-05E3-4C43-90D6-D18719F6B073}"/>
    <dgm:cxn modelId="{ABC168D1-9BDC-45CB-A166-4FD5FAFBF4A3}" type="presOf" srcId="{54E1580B-98CA-4C5B-BAD3-176C1B4D8B9D}" destId="{EF56B1A6-2975-4586-82CC-EDB672A56DAB}" srcOrd="0" destOrd="0" presId="urn:microsoft.com/office/officeart/2018/2/layout/IconVerticalSolidList"/>
    <dgm:cxn modelId="{CB7BF167-D680-4D99-A263-3D3A7AABD96D}" type="presParOf" srcId="{86745592-0C5D-49DE-A1D7-71A7D306EC90}" destId="{FB6CED85-6490-4B05-973A-32915514BF2A}" srcOrd="0" destOrd="0" presId="urn:microsoft.com/office/officeart/2018/2/layout/IconVerticalSolidList"/>
    <dgm:cxn modelId="{8B6D9FF0-ED30-467D-BC5B-085E428B0C18}" type="presParOf" srcId="{FB6CED85-6490-4B05-973A-32915514BF2A}" destId="{48C22E62-7B72-4DE4-A742-49CB6805BBDF}" srcOrd="0" destOrd="0" presId="urn:microsoft.com/office/officeart/2018/2/layout/IconVerticalSolidList"/>
    <dgm:cxn modelId="{EF9FFC09-DEDF-4E7F-8CB2-A9A400857FF0}" type="presParOf" srcId="{FB6CED85-6490-4B05-973A-32915514BF2A}" destId="{1F289DF3-98C1-4E5A-B8F8-72F86659B854}" srcOrd="1" destOrd="0" presId="urn:microsoft.com/office/officeart/2018/2/layout/IconVerticalSolidList"/>
    <dgm:cxn modelId="{D3C25616-7479-4B7E-8710-406A07AE7F05}" type="presParOf" srcId="{FB6CED85-6490-4B05-973A-32915514BF2A}" destId="{4A7B023B-8B4E-480E-805D-E9F1544B345A}" srcOrd="2" destOrd="0" presId="urn:microsoft.com/office/officeart/2018/2/layout/IconVerticalSolidList"/>
    <dgm:cxn modelId="{ED6D33F5-D40A-4C48-808E-3E947EAD01C5}" type="presParOf" srcId="{FB6CED85-6490-4B05-973A-32915514BF2A}" destId="{A8AB4937-FDC3-44A8-9922-006378EC9852}" srcOrd="3" destOrd="0" presId="urn:microsoft.com/office/officeart/2018/2/layout/IconVerticalSolidList"/>
    <dgm:cxn modelId="{686EB452-E510-4E7F-B3EB-4A329DE81CCB}" type="presParOf" srcId="{86745592-0C5D-49DE-A1D7-71A7D306EC90}" destId="{53668332-4188-473D-956A-8A8608B17D6B}" srcOrd="1" destOrd="0" presId="urn:microsoft.com/office/officeart/2018/2/layout/IconVerticalSolidList"/>
    <dgm:cxn modelId="{61161DC2-40C0-4BD1-A52D-9C934D6A3D4F}" type="presParOf" srcId="{86745592-0C5D-49DE-A1D7-71A7D306EC90}" destId="{ED335CC5-15C3-4C89-A022-AEA536E29036}" srcOrd="2" destOrd="0" presId="urn:microsoft.com/office/officeart/2018/2/layout/IconVerticalSolidList"/>
    <dgm:cxn modelId="{DC869BBA-7570-4C08-B80D-43656AB45861}" type="presParOf" srcId="{ED335CC5-15C3-4C89-A022-AEA536E29036}" destId="{F6C36794-E75B-450C-8C73-F900CC9BC0C7}" srcOrd="0" destOrd="0" presId="urn:microsoft.com/office/officeart/2018/2/layout/IconVerticalSolidList"/>
    <dgm:cxn modelId="{2D327D0B-4540-4CA6-B005-D0933D8C35BD}" type="presParOf" srcId="{ED335CC5-15C3-4C89-A022-AEA536E29036}" destId="{E443F905-065D-468A-B7E3-D7F90FE5AFBD}" srcOrd="1" destOrd="0" presId="urn:microsoft.com/office/officeart/2018/2/layout/IconVerticalSolidList"/>
    <dgm:cxn modelId="{3E827E05-0D5A-4D4F-9388-3F83ECE4367B}" type="presParOf" srcId="{ED335CC5-15C3-4C89-A022-AEA536E29036}" destId="{36149845-D4A2-43F6-8475-B810F9068A11}" srcOrd="2" destOrd="0" presId="urn:microsoft.com/office/officeart/2018/2/layout/IconVerticalSolidList"/>
    <dgm:cxn modelId="{ECC8412C-C2FA-4CA9-9045-7D4A30209EAA}" type="presParOf" srcId="{ED335CC5-15C3-4C89-A022-AEA536E29036}" destId="{6772FE89-C1C2-4291-91BC-DC1D745322E1}" srcOrd="3" destOrd="0" presId="urn:microsoft.com/office/officeart/2018/2/layout/IconVerticalSolidList"/>
    <dgm:cxn modelId="{AC37E5B9-D70F-453D-B3EF-5343D015DE4D}" type="presParOf" srcId="{86745592-0C5D-49DE-A1D7-71A7D306EC90}" destId="{5C31EF15-AA4A-4AA7-AEA1-E8719A8EFE31}" srcOrd="3" destOrd="0" presId="urn:microsoft.com/office/officeart/2018/2/layout/IconVerticalSolidList"/>
    <dgm:cxn modelId="{197B5E28-20B8-4DC4-BF21-87DC49B197BD}" type="presParOf" srcId="{86745592-0C5D-49DE-A1D7-71A7D306EC90}" destId="{415BEDE3-E16F-409F-8EB7-F0BD7B79C931}" srcOrd="4" destOrd="0" presId="urn:microsoft.com/office/officeart/2018/2/layout/IconVerticalSolidList"/>
    <dgm:cxn modelId="{8384132A-2569-4463-A0E6-3C9F1376A063}" type="presParOf" srcId="{415BEDE3-E16F-409F-8EB7-F0BD7B79C931}" destId="{F79ADB6E-3AFF-4D2F-805D-0A40D7B4E016}" srcOrd="0" destOrd="0" presId="urn:microsoft.com/office/officeart/2018/2/layout/IconVerticalSolidList"/>
    <dgm:cxn modelId="{95FCEC47-C728-4D20-902F-E4034F48938A}" type="presParOf" srcId="{415BEDE3-E16F-409F-8EB7-F0BD7B79C931}" destId="{8478E997-EC43-4304-BD06-FE883C039BE5}" srcOrd="1" destOrd="0" presId="urn:microsoft.com/office/officeart/2018/2/layout/IconVerticalSolidList"/>
    <dgm:cxn modelId="{381FFC2E-BD58-414E-A88D-5ABA61751598}" type="presParOf" srcId="{415BEDE3-E16F-409F-8EB7-F0BD7B79C931}" destId="{761229B4-0F84-45B3-82F9-2CF25051AB37}" srcOrd="2" destOrd="0" presId="urn:microsoft.com/office/officeart/2018/2/layout/IconVerticalSolidList"/>
    <dgm:cxn modelId="{D0BC7A1F-2779-4F5A-8C98-BFECBA0F0389}" type="presParOf" srcId="{415BEDE3-E16F-409F-8EB7-F0BD7B79C931}" destId="{EF56B1A6-2975-4586-82CC-EDB672A56D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6A83A-353D-43AC-9A92-B7C586BE76F9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79691-2A46-41F0-8541-09198CEB50B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26CD9-FB25-48B7-A51D-7D67C6467D5B}">
      <dsp:nvSpPr>
        <dsp:cNvPr id="0" name=""/>
        <dsp:cNvSpPr/>
      </dsp:nvSpPr>
      <dsp:spPr>
        <a:xfrm>
          <a:off x="1507738" y="707092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Expert systems are AI-powered computer programs designed to simulate human expert reasoning. They operate using a structured knowledge base and a set of logical rules to offer solutions or recommendations.</a:t>
          </a:r>
        </a:p>
      </dsp:txBody>
      <dsp:txXfrm>
        <a:off x="1507738" y="707092"/>
        <a:ext cx="6378961" cy="1305401"/>
      </dsp:txXfrm>
    </dsp:sp>
    <dsp:sp modelId="{A16B7AA2-65BF-48AF-99C4-620FA0A7B668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32EDD-6A73-4D32-9A2A-5E87B256322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0676F-B060-4D20-A79A-EFFB9D97BF5C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Example: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 </a:t>
          </a: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A medical expert system that recommends diagnoses based on patient symptoms.</a:t>
          </a:r>
        </a:p>
      </dsp:txBody>
      <dsp:txXfrm>
        <a:off x="1507738" y="2338844"/>
        <a:ext cx="63789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87BD9-EAF3-4FD2-9CC2-C59AE85B2F6C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480C7-CD5E-41BD-A5BB-9F8EF8A46552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1111F-35A2-41C7-9357-77AFB91A0251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Medical expert systems like MYCIN and IBM Watson help doctors analyze patient data to suggest treatments.</a:t>
          </a:r>
        </a:p>
      </dsp:txBody>
      <dsp:txXfrm>
        <a:off x="1568246" y="735468"/>
        <a:ext cx="6661353" cy="1357788"/>
      </dsp:txXfrm>
    </dsp:sp>
    <dsp:sp modelId="{C06A7834-82F2-4CE1-8C44-C28B48397402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7913F-5250-4E84-A73F-AE3989AC4406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EBD75-0DF4-48D3-B3AE-677D669AA11E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These tools reduce human error and improve the accuracy of diagnoses, especially in under-resourced areas.</a:t>
          </a:r>
        </a:p>
      </dsp:txBody>
      <dsp:txXfrm>
        <a:off x="1568246" y="2432705"/>
        <a:ext cx="6661353" cy="135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18CB7-5457-4463-8FC4-7E25DA2B850C}">
      <dsp:nvSpPr>
        <dsp:cNvPr id="0" name=""/>
        <dsp:cNvSpPr/>
      </dsp:nvSpPr>
      <dsp:spPr>
        <a:xfrm>
          <a:off x="6218" y="1225359"/>
          <a:ext cx="1075336" cy="10753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F8D2D-5153-4453-8524-68ADD7C1ECD5}">
      <dsp:nvSpPr>
        <dsp:cNvPr id="0" name=""/>
        <dsp:cNvSpPr/>
      </dsp:nvSpPr>
      <dsp:spPr>
        <a:xfrm>
          <a:off x="232039" y="1451179"/>
          <a:ext cx="623695" cy="623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19BB2-CA11-4714-B4C9-B313CF6983EC}">
      <dsp:nvSpPr>
        <dsp:cNvPr id="0" name=""/>
        <dsp:cNvSpPr/>
      </dsp:nvSpPr>
      <dsp:spPr>
        <a:xfrm>
          <a:off x="1311984" y="1225359"/>
          <a:ext cx="2534722" cy="107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Expert systems in technical support automate responses to frequent user issues through chatbots.</a:t>
          </a:r>
        </a:p>
      </dsp:txBody>
      <dsp:txXfrm>
        <a:off x="1311984" y="1225359"/>
        <a:ext cx="2534722" cy="1075336"/>
      </dsp:txXfrm>
    </dsp:sp>
    <dsp:sp modelId="{7F559D06-BB00-44B6-8A64-1F8FBAC0658E}">
      <dsp:nvSpPr>
        <dsp:cNvPr id="0" name=""/>
        <dsp:cNvSpPr/>
      </dsp:nvSpPr>
      <dsp:spPr>
        <a:xfrm>
          <a:off x="4288363" y="1225359"/>
          <a:ext cx="1075336" cy="10753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84681-67F6-4D8C-AC54-17612EDD63C5}">
      <dsp:nvSpPr>
        <dsp:cNvPr id="0" name=""/>
        <dsp:cNvSpPr/>
      </dsp:nvSpPr>
      <dsp:spPr>
        <a:xfrm>
          <a:off x="4514184" y="1451179"/>
          <a:ext cx="623695" cy="623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AD4EE-4059-42A9-B4D7-16B1AFECC32B}">
      <dsp:nvSpPr>
        <dsp:cNvPr id="0" name=""/>
        <dsp:cNvSpPr/>
      </dsp:nvSpPr>
      <dsp:spPr>
        <a:xfrm>
          <a:off x="5594129" y="1225359"/>
          <a:ext cx="2534722" cy="107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saves time, lowers cost, and allows 24/7 service for customers</a:t>
          </a:r>
        </a:p>
      </dsp:txBody>
      <dsp:txXfrm>
        <a:off x="5594129" y="1225359"/>
        <a:ext cx="2534722" cy="107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0DF70-7EB2-43F0-A32F-8E75EFB782CD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CFEBE-E04E-46B7-8CF0-C8AED238895E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A4C06-52B9-41F1-9E41-FD822D163785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resistance to technology can limit adoption of expert systems.</a:t>
          </a:r>
        </a:p>
      </dsp:txBody>
      <dsp:txXfrm>
        <a:off x="1568246" y="735468"/>
        <a:ext cx="6661353" cy="1357788"/>
      </dsp:txXfrm>
    </dsp:sp>
    <dsp:sp modelId="{79E7FA21-535C-4585-9F7C-3DA2C6F1B685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974CF-4B47-46B9-9D63-596CE1C3FE5E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AA9F-05C6-4491-A3F9-9138D624818F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Maintaining expert-level reliability requires constant monitoring and refinement.</a:t>
          </a:r>
        </a:p>
      </dsp:txBody>
      <dsp:txXfrm>
        <a:off x="1568246" y="2432705"/>
        <a:ext cx="6661353" cy="1357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1F262-E871-4590-A5A4-566193CA449F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40E5-6349-421B-AE8B-CCC76CE22709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9FEB8-9821-438F-BC92-F529741A35D4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Voice-enabled expert systems will improve accessibility.</a:t>
          </a:r>
        </a:p>
      </dsp:txBody>
      <dsp:txXfrm>
        <a:off x="182935" y="3176402"/>
        <a:ext cx="3600000" cy="720000"/>
      </dsp:txXfrm>
    </dsp:sp>
    <dsp:sp modelId="{E7205754-B46C-4FDA-9A7E-95530FD9E735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ECA64-8EB6-4604-BA14-AC95C7568588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8A116-C1B0-41CF-9BA5-234FCCCFAA39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Adaptive learning mechanisms will allow systems to evolve with real-time data.</a:t>
          </a:r>
        </a:p>
      </dsp:txBody>
      <dsp:txXfrm>
        <a:off x="4412935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7FBB4-591F-40ED-A725-FE55FC660DF2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52A34-0D55-476F-A66A-23C4C18A92E5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Exchanges like Binance and Coinbase provide trading and investing in cryptocurrencies.</a:t>
          </a:r>
        </a:p>
      </dsp:txBody>
      <dsp:txXfrm>
        <a:off x="85060" y="2776702"/>
        <a:ext cx="3690000" cy="720000"/>
      </dsp:txXfrm>
    </dsp:sp>
    <dsp:sp modelId="{0DEF7556-E810-4DF8-A2B5-B368A7862A4C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1D282-AE05-440C-BE34-681F32C224A0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Investors are attracted to digital currencies due to their high return potential despite market risks.</a:t>
          </a:r>
        </a:p>
      </dsp:txBody>
      <dsp:txXfrm>
        <a:off x="4420810" y="2776702"/>
        <a:ext cx="369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6A855-BA02-4B99-8F55-F0E081A0A6C7}">
      <dsp:nvSpPr>
        <dsp:cNvPr id="0" name=""/>
        <dsp:cNvSpPr/>
      </dsp:nvSpPr>
      <dsp:spPr>
        <a:xfrm>
          <a:off x="0" y="637728"/>
          <a:ext cx="4168651" cy="11773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F57AF-CCC3-4333-A2C2-DE4069DAE0AA}">
      <dsp:nvSpPr>
        <dsp:cNvPr id="0" name=""/>
        <dsp:cNvSpPr/>
      </dsp:nvSpPr>
      <dsp:spPr>
        <a:xfrm>
          <a:off x="356146" y="902630"/>
          <a:ext cx="647539" cy="647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D3BA1-4E82-4EBE-8D88-F829DA1DB435}">
      <dsp:nvSpPr>
        <dsp:cNvPr id="0" name=""/>
        <dsp:cNvSpPr/>
      </dsp:nvSpPr>
      <dsp:spPr>
        <a:xfrm>
          <a:off x="1359832" y="637728"/>
          <a:ext cx="2808818" cy="1177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02" tIns="124602" rIns="124602" bIns="1246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Cybersecurity is a major concern due to the threat of hacking and theft.</a:t>
          </a:r>
        </a:p>
      </dsp:txBody>
      <dsp:txXfrm>
        <a:off x="1359832" y="637728"/>
        <a:ext cx="2808818" cy="1177344"/>
      </dsp:txXfrm>
    </dsp:sp>
    <dsp:sp modelId="{44D765A3-9C9F-42DC-8910-60E8779DBDDF}">
      <dsp:nvSpPr>
        <dsp:cNvPr id="0" name=""/>
        <dsp:cNvSpPr/>
      </dsp:nvSpPr>
      <dsp:spPr>
        <a:xfrm>
          <a:off x="0" y="2109408"/>
          <a:ext cx="4168651" cy="11773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C2722-A42A-4972-B1EE-98DB7C4F9270}">
      <dsp:nvSpPr>
        <dsp:cNvPr id="0" name=""/>
        <dsp:cNvSpPr/>
      </dsp:nvSpPr>
      <dsp:spPr>
        <a:xfrm>
          <a:off x="356146" y="2374311"/>
          <a:ext cx="647539" cy="647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AC025-DAF8-408A-9CEE-6E773E429AAD}">
      <dsp:nvSpPr>
        <dsp:cNvPr id="0" name=""/>
        <dsp:cNvSpPr/>
      </dsp:nvSpPr>
      <dsp:spPr>
        <a:xfrm>
          <a:off x="1359832" y="2109408"/>
          <a:ext cx="2808818" cy="1177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02" tIns="124602" rIns="124602" bIns="1246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 for digital transactions is lacking in rural and underdeveloped areas.</a:t>
          </a:r>
        </a:p>
      </dsp:txBody>
      <dsp:txXfrm>
        <a:off x="1359832" y="2109408"/>
        <a:ext cx="2808818" cy="11773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51669-A678-4B43-BC4A-0046C628797E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ED830-317A-48CE-92A1-A12A5BA78A0B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Central Bank Digital Currencies (CBDCs) are being developed for secure, government-backed digital money.</a:t>
          </a:r>
        </a:p>
      </dsp:txBody>
      <dsp:txXfrm>
        <a:off x="16115" y="2835228"/>
        <a:ext cx="3611250" cy="720000"/>
      </dsp:txXfrm>
    </dsp:sp>
    <dsp:sp modelId="{912B44A9-0AD7-4CD8-897C-2C8DA884D21D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866BF-0D41-46A1-9A79-252EDFC4F9E4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Sustainable blockchain technologies are emerging to reduce energy consumption.</a:t>
          </a:r>
        </a:p>
      </dsp:txBody>
      <dsp:txXfrm>
        <a:off x="4259334" y="2835228"/>
        <a:ext cx="36112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22E62-7B72-4DE4-A742-49CB6805BBDF}">
      <dsp:nvSpPr>
        <dsp:cNvPr id="0" name=""/>
        <dsp:cNvSpPr/>
      </dsp:nvSpPr>
      <dsp:spPr>
        <a:xfrm>
          <a:off x="0" y="531"/>
          <a:ext cx="7886700" cy="1243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89DF3-98C1-4E5A-B8F8-72F86659B854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B4937-FDC3-44A8-9922-006378EC9852}">
      <dsp:nvSpPr>
        <dsp:cNvPr id="0" name=""/>
        <dsp:cNvSpPr/>
      </dsp:nvSpPr>
      <dsp:spPr>
        <a:xfrm>
          <a:off x="1435988" y="531"/>
          <a:ext cx="64507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Global acceptance of digital currencies is increasing with better regulations.</a:t>
          </a:r>
        </a:p>
      </dsp:txBody>
      <dsp:txXfrm>
        <a:off x="1435988" y="531"/>
        <a:ext cx="6450711" cy="1243280"/>
      </dsp:txXfrm>
    </dsp:sp>
    <dsp:sp modelId="{F6C36794-E75B-450C-8C73-F900CC9BC0C7}">
      <dsp:nvSpPr>
        <dsp:cNvPr id="0" name=""/>
        <dsp:cNvSpPr/>
      </dsp:nvSpPr>
      <dsp:spPr>
        <a:xfrm>
          <a:off x="0" y="1554631"/>
          <a:ext cx="7886700" cy="1243280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3F905-065D-468A-B7E3-D7F90FE5AFB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2FE89-C1C2-4291-91BC-DC1D745322E1}">
      <dsp:nvSpPr>
        <dsp:cNvPr id="0" name=""/>
        <dsp:cNvSpPr/>
      </dsp:nvSpPr>
      <dsp:spPr>
        <a:xfrm>
          <a:off x="1435988" y="1554631"/>
          <a:ext cx="64507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Integration with mobile apps and e-wallets will improve accessibility and usage.</a:t>
          </a:r>
        </a:p>
      </dsp:txBody>
      <dsp:txXfrm>
        <a:off x="1435988" y="1554631"/>
        <a:ext cx="6450711" cy="1243280"/>
      </dsp:txXfrm>
    </dsp:sp>
    <dsp:sp modelId="{F79ADB6E-3AFF-4D2F-805D-0A40D7B4E016}">
      <dsp:nvSpPr>
        <dsp:cNvPr id="0" name=""/>
        <dsp:cNvSpPr/>
      </dsp:nvSpPr>
      <dsp:spPr>
        <a:xfrm>
          <a:off x="0" y="3108732"/>
          <a:ext cx="7886700" cy="1243280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8E997-EC43-4304-BD06-FE883C039BE5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6B1A6-2975-4586-82CC-EDB672A56DAB}">
      <dsp:nvSpPr>
        <dsp:cNvPr id="0" name=""/>
        <dsp:cNvSpPr/>
      </dsp:nvSpPr>
      <dsp:spPr>
        <a:xfrm>
          <a:off x="1435988" y="3108732"/>
          <a:ext cx="64507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Interoperability between multiple digital currencies will support seamless transactions across platforms.</a:t>
          </a:r>
        </a:p>
      </dsp:txBody>
      <dsp:txXfrm>
        <a:off x="1435988" y="3108732"/>
        <a:ext cx="6450711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7F20D-9636-4872-BF24-B0475DA897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3014-AC6D-4528-80B8-D3D7116D9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014-AC6D-4528-80B8-D3D7116D9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0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A355F5-372D-8561-F6D0-133C33BF69AC}"/>
              </a:ext>
            </a:extLst>
          </p:cNvPr>
          <p:cNvGrpSpPr/>
          <p:nvPr/>
        </p:nvGrpSpPr>
        <p:grpSpPr>
          <a:xfrm>
            <a:off x="277385" y="186849"/>
            <a:ext cx="8442959" cy="6375263"/>
            <a:chOff x="76200" y="54430"/>
            <a:chExt cx="6671734" cy="91257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881574-2280-F1A2-4B0A-9099653760A4}"/>
                </a:ext>
              </a:extLst>
            </p:cNvPr>
            <p:cNvSpPr/>
            <p:nvPr/>
          </p:nvSpPr>
          <p:spPr>
            <a:xfrm>
              <a:off x="97972" y="54430"/>
              <a:ext cx="194535" cy="91257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Pentagon 4">
              <a:extLst>
                <a:ext uri="{FF2B5EF4-FFF2-40B4-BE49-F238E27FC236}">
                  <a16:creationId xmlns:a16="http://schemas.microsoft.com/office/drawing/2014/main" id="{C6D4CABB-6439-C15A-BDAA-78B0181A39B2}"/>
                </a:ext>
              </a:extLst>
            </p:cNvPr>
            <p:cNvSpPr/>
            <p:nvPr/>
          </p:nvSpPr>
          <p:spPr>
            <a:xfrm flipH="1">
              <a:off x="5110434" y="8035554"/>
              <a:ext cx="1637500" cy="659004"/>
            </a:xfrm>
            <a:prstGeom prst="homePlat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/>
              <a:r>
                <a:rPr lang="en-US" sz="1800" dirty="0">
                  <a:solidFill>
                    <a:srgbClr val="FFFF00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rPr>
                <a:t>     07 – 06 -2025</a:t>
              </a:r>
              <a:endParaRPr lang="en-US" sz="1100" dirty="0">
                <a:effectLst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AB1E9B-D2FF-BF5C-9B1B-A755D4FBFCFE}"/>
                </a:ext>
              </a:extLst>
            </p:cNvPr>
            <p:cNvGrpSpPr/>
            <p:nvPr/>
          </p:nvGrpSpPr>
          <p:grpSpPr>
            <a:xfrm>
              <a:off x="76200" y="4210050"/>
              <a:ext cx="2057400" cy="4910328"/>
              <a:chOff x="80645" y="4211812"/>
              <a:chExt cx="1306273" cy="312102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2CDA1-F740-1B2E-D3F4-F725E7F249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1062" y="4211812"/>
                <a:ext cx="1047750" cy="3121026"/>
                <a:chOff x="141062" y="4211812"/>
                <a:chExt cx="1047750" cy="3121026"/>
              </a:xfrm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F3199699-45DE-D6B6-12FF-451FC3070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662" y="6216825"/>
                  <a:ext cx="193675" cy="698500"/>
                </a:xfrm>
                <a:custGeom>
                  <a:avLst/>
                  <a:gdLst>
                    <a:gd name="T0" fmla="*/ 0 w 122"/>
                    <a:gd name="T1" fmla="*/ 0 h 440"/>
                    <a:gd name="T2" fmla="*/ 39 w 122"/>
                    <a:gd name="T3" fmla="*/ 152 h 440"/>
                    <a:gd name="T4" fmla="*/ 84 w 122"/>
                    <a:gd name="T5" fmla="*/ 304 h 440"/>
                    <a:gd name="T6" fmla="*/ 122 w 122"/>
                    <a:gd name="T7" fmla="*/ 417 h 440"/>
                    <a:gd name="T8" fmla="*/ 122 w 122"/>
                    <a:gd name="T9" fmla="*/ 440 h 440"/>
                    <a:gd name="T10" fmla="*/ 76 w 122"/>
                    <a:gd name="T11" fmla="*/ 306 h 440"/>
                    <a:gd name="T12" fmla="*/ 39 w 122"/>
                    <a:gd name="T13" fmla="*/ 180 h 440"/>
                    <a:gd name="T14" fmla="*/ 6 w 122"/>
                    <a:gd name="T15" fmla="*/ 53 h 440"/>
                    <a:gd name="T16" fmla="*/ 0 w 122"/>
                    <a:gd name="T17" fmla="*/ 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2" h="440">
                      <a:moveTo>
                        <a:pt x="0" y="0"/>
                      </a:moveTo>
                      <a:lnTo>
                        <a:pt x="39" y="152"/>
                      </a:lnTo>
                      <a:lnTo>
                        <a:pt x="84" y="304"/>
                      </a:lnTo>
                      <a:lnTo>
                        <a:pt x="122" y="417"/>
                      </a:lnTo>
                      <a:lnTo>
                        <a:pt x="122" y="440"/>
                      </a:lnTo>
                      <a:lnTo>
                        <a:pt x="76" y="306"/>
                      </a:lnTo>
                      <a:lnTo>
                        <a:pt x="39" y="180"/>
                      </a:lnTo>
                      <a:lnTo>
                        <a:pt x="6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A14F3F46-18F9-C2D6-94C1-516CD2F6F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862" y="6905800"/>
                  <a:ext cx="184150" cy="427038"/>
                </a:xfrm>
                <a:custGeom>
                  <a:avLst/>
                  <a:gdLst>
                    <a:gd name="T0" fmla="*/ 0 w 116"/>
                    <a:gd name="T1" fmla="*/ 0 h 269"/>
                    <a:gd name="T2" fmla="*/ 8 w 116"/>
                    <a:gd name="T3" fmla="*/ 19 h 269"/>
                    <a:gd name="T4" fmla="*/ 37 w 116"/>
                    <a:gd name="T5" fmla="*/ 93 h 269"/>
                    <a:gd name="T6" fmla="*/ 67 w 116"/>
                    <a:gd name="T7" fmla="*/ 167 h 269"/>
                    <a:gd name="T8" fmla="*/ 116 w 116"/>
                    <a:gd name="T9" fmla="*/ 269 h 269"/>
                    <a:gd name="T10" fmla="*/ 108 w 116"/>
                    <a:gd name="T11" fmla="*/ 269 h 269"/>
                    <a:gd name="T12" fmla="*/ 60 w 116"/>
                    <a:gd name="T13" fmla="*/ 169 h 269"/>
                    <a:gd name="T14" fmla="*/ 30 w 116"/>
                    <a:gd name="T15" fmla="*/ 98 h 269"/>
                    <a:gd name="T16" fmla="*/ 1 w 116"/>
                    <a:gd name="T17" fmla="*/ 25 h 269"/>
                    <a:gd name="T18" fmla="*/ 0 w 116"/>
                    <a:gd name="T19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6" h="269">
                      <a:moveTo>
                        <a:pt x="0" y="0"/>
                      </a:moveTo>
                      <a:lnTo>
                        <a:pt x="8" y="19"/>
                      </a:lnTo>
                      <a:lnTo>
                        <a:pt x="37" y="93"/>
                      </a:lnTo>
                      <a:lnTo>
                        <a:pt x="67" y="167"/>
                      </a:lnTo>
                      <a:lnTo>
                        <a:pt x="116" y="269"/>
                      </a:lnTo>
                      <a:lnTo>
                        <a:pt x="108" y="269"/>
                      </a:lnTo>
                      <a:lnTo>
                        <a:pt x="60" y="169"/>
                      </a:lnTo>
                      <a:lnTo>
                        <a:pt x="30" y="98"/>
                      </a:lnTo>
                      <a:lnTo>
                        <a:pt x="1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CA66C23F-14F0-65F5-583E-0CB15B711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062" y="4211812"/>
                  <a:ext cx="222250" cy="2019300"/>
                </a:xfrm>
                <a:custGeom>
                  <a:avLst/>
                  <a:gdLst>
                    <a:gd name="T0" fmla="*/ 0 w 140"/>
                    <a:gd name="T1" fmla="*/ 0 h 1272"/>
                    <a:gd name="T2" fmla="*/ 0 w 140"/>
                    <a:gd name="T3" fmla="*/ 0 h 1272"/>
                    <a:gd name="T4" fmla="*/ 1 w 140"/>
                    <a:gd name="T5" fmla="*/ 79 h 1272"/>
                    <a:gd name="T6" fmla="*/ 3 w 140"/>
                    <a:gd name="T7" fmla="*/ 159 h 1272"/>
                    <a:gd name="T8" fmla="*/ 12 w 140"/>
                    <a:gd name="T9" fmla="*/ 317 h 1272"/>
                    <a:gd name="T10" fmla="*/ 23 w 140"/>
                    <a:gd name="T11" fmla="*/ 476 h 1272"/>
                    <a:gd name="T12" fmla="*/ 39 w 140"/>
                    <a:gd name="T13" fmla="*/ 634 h 1272"/>
                    <a:gd name="T14" fmla="*/ 58 w 140"/>
                    <a:gd name="T15" fmla="*/ 792 h 1272"/>
                    <a:gd name="T16" fmla="*/ 83 w 140"/>
                    <a:gd name="T17" fmla="*/ 948 h 1272"/>
                    <a:gd name="T18" fmla="*/ 107 w 140"/>
                    <a:gd name="T19" fmla="*/ 1086 h 1272"/>
                    <a:gd name="T20" fmla="*/ 135 w 140"/>
                    <a:gd name="T21" fmla="*/ 1223 h 1272"/>
                    <a:gd name="T22" fmla="*/ 140 w 140"/>
                    <a:gd name="T23" fmla="*/ 1272 h 1272"/>
                    <a:gd name="T24" fmla="*/ 138 w 140"/>
                    <a:gd name="T25" fmla="*/ 1262 h 1272"/>
                    <a:gd name="T26" fmla="*/ 105 w 140"/>
                    <a:gd name="T27" fmla="*/ 1106 h 1272"/>
                    <a:gd name="T28" fmla="*/ 77 w 140"/>
                    <a:gd name="T29" fmla="*/ 949 h 1272"/>
                    <a:gd name="T30" fmla="*/ 53 w 140"/>
                    <a:gd name="T31" fmla="*/ 792 h 1272"/>
                    <a:gd name="T32" fmla="*/ 35 w 140"/>
                    <a:gd name="T33" fmla="*/ 634 h 1272"/>
                    <a:gd name="T34" fmla="*/ 20 w 140"/>
                    <a:gd name="T35" fmla="*/ 476 h 1272"/>
                    <a:gd name="T36" fmla="*/ 9 w 140"/>
                    <a:gd name="T37" fmla="*/ 317 h 1272"/>
                    <a:gd name="T38" fmla="*/ 2 w 140"/>
                    <a:gd name="T39" fmla="*/ 159 h 1272"/>
                    <a:gd name="T40" fmla="*/ 0 w 140"/>
                    <a:gd name="T41" fmla="*/ 79 h 1272"/>
                    <a:gd name="T42" fmla="*/ 0 w 140"/>
                    <a:gd name="T43" fmla="*/ 0 h 1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0" h="127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79"/>
                      </a:lnTo>
                      <a:lnTo>
                        <a:pt x="3" y="159"/>
                      </a:lnTo>
                      <a:lnTo>
                        <a:pt x="12" y="317"/>
                      </a:lnTo>
                      <a:lnTo>
                        <a:pt x="23" y="476"/>
                      </a:lnTo>
                      <a:lnTo>
                        <a:pt x="39" y="634"/>
                      </a:lnTo>
                      <a:lnTo>
                        <a:pt x="58" y="792"/>
                      </a:lnTo>
                      <a:lnTo>
                        <a:pt x="83" y="948"/>
                      </a:lnTo>
                      <a:lnTo>
                        <a:pt x="107" y="1086"/>
                      </a:lnTo>
                      <a:lnTo>
                        <a:pt x="135" y="1223"/>
                      </a:lnTo>
                      <a:lnTo>
                        <a:pt x="140" y="1272"/>
                      </a:lnTo>
                      <a:lnTo>
                        <a:pt x="138" y="1262"/>
                      </a:lnTo>
                      <a:lnTo>
                        <a:pt x="105" y="1106"/>
                      </a:lnTo>
                      <a:lnTo>
                        <a:pt x="77" y="949"/>
                      </a:lnTo>
                      <a:lnTo>
                        <a:pt x="53" y="792"/>
                      </a:lnTo>
                      <a:lnTo>
                        <a:pt x="35" y="634"/>
                      </a:lnTo>
                      <a:lnTo>
                        <a:pt x="20" y="476"/>
                      </a:lnTo>
                      <a:lnTo>
                        <a:pt x="9" y="317"/>
                      </a:lnTo>
                      <a:lnTo>
                        <a:pt x="2" y="159"/>
                      </a:lnTo>
                      <a:lnTo>
                        <a:pt x="0" y="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23">
                  <a:extLst>
                    <a:ext uri="{FF2B5EF4-FFF2-40B4-BE49-F238E27FC236}">
                      <a16:creationId xmlns:a16="http://schemas.microsoft.com/office/drawing/2014/main" id="{091888BD-11EA-5479-8D0A-5B9B2E5CC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087" y="4861100"/>
                  <a:ext cx="71438" cy="1355725"/>
                </a:xfrm>
                <a:custGeom>
                  <a:avLst/>
                  <a:gdLst>
                    <a:gd name="T0" fmla="*/ 45 w 45"/>
                    <a:gd name="T1" fmla="*/ 0 h 854"/>
                    <a:gd name="T2" fmla="*/ 45 w 45"/>
                    <a:gd name="T3" fmla="*/ 0 h 854"/>
                    <a:gd name="T4" fmla="*/ 35 w 45"/>
                    <a:gd name="T5" fmla="*/ 66 h 854"/>
                    <a:gd name="T6" fmla="*/ 26 w 45"/>
                    <a:gd name="T7" fmla="*/ 133 h 854"/>
                    <a:gd name="T8" fmla="*/ 14 w 45"/>
                    <a:gd name="T9" fmla="*/ 267 h 854"/>
                    <a:gd name="T10" fmla="*/ 6 w 45"/>
                    <a:gd name="T11" fmla="*/ 401 h 854"/>
                    <a:gd name="T12" fmla="*/ 3 w 45"/>
                    <a:gd name="T13" fmla="*/ 534 h 854"/>
                    <a:gd name="T14" fmla="*/ 6 w 45"/>
                    <a:gd name="T15" fmla="*/ 669 h 854"/>
                    <a:gd name="T16" fmla="*/ 14 w 45"/>
                    <a:gd name="T17" fmla="*/ 803 h 854"/>
                    <a:gd name="T18" fmla="*/ 18 w 45"/>
                    <a:gd name="T19" fmla="*/ 854 h 854"/>
                    <a:gd name="T20" fmla="*/ 18 w 45"/>
                    <a:gd name="T21" fmla="*/ 851 h 854"/>
                    <a:gd name="T22" fmla="*/ 9 w 45"/>
                    <a:gd name="T23" fmla="*/ 814 h 854"/>
                    <a:gd name="T24" fmla="*/ 8 w 45"/>
                    <a:gd name="T25" fmla="*/ 803 h 854"/>
                    <a:gd name="T26" fmla="*/ 1 w 45"/>
                    <a:gd name="T27" fmla="*/ 669 h 854"/>
                    <a:gd name="T28" fmla="*/ 0 w 45"/>
                    <a:gd name="T29" fmla="*/ 534 h 854"/>
                    <a:gd name="T30" fmla="*/ 3 w 45"/>
                    <a:gd name="T31" fmla="*/ 401 h 854"/>
                    <a:gd name="T32" fmla="*/ 12 w 45"/>
                    <a:gd name="T33" fmla="*/ 267 h 854"/>
                    <a:gd name="T34" fmla="*/ 25 w 45"/>
                    <a:gd name="T35" fmla="*/ 132 h 854"/>
                    <a:gd name="T36" fmla="*/ 34 w 45"/>
                    <a:gd name="T37" fmla="*/ 66 h 854"/>
                    <a:gd name="T38" fmla="*/ 45 w 45"/>
                    <a:gd name="T39" fmla="*/ 0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5" h="854"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35" y="66"/>
                      </a:lnTo>
                      <a:lnTo>
                        <a:pt x="26" y="133"/>
                      </a:lnTo>
                      <a:lnTo>
                        <a:pt x="14" y="267"/>
                      </a:lnTo>
                      <a:lnTo>
                        <a:pt x="6" y="401"/>
                      </a:lnTo>
                      <a:lnTo>
                        <a:pt x="3" y="534"/>
                      </a:lnTo>
                      <a:lnTo>
                        <a:pt x="6" y="669"/>
                      </a:lnTo>
                      <a:lnTo>
                        <a:pt x="14" y="803"/>
                      </a:lnTo>
                      <a:lnTo>
                        <a:pt x="18" y="854"/>
                      </a:lnTo>
                      <a:lnTo>
                        <a:pt x="18" y="851"/>
                      </a:lnTo>
                      <a:lnTo>
                        <a:pt x="9" y="814"/>
                      </a:lnTo>
                      <a:lnTo>
                        <a:pt x="8" y="803"/>
                      </a:lnTo>
                      <a:lnTo>
                        <a:pt x="1" y="669"/>
                      </a:lnTo>
                      <a:lnTo>
                        <a:pt x="0" y="534"/>
                      </a:lnTo>
                      <a:lnTo>
                        <a:pt x="3" y="401"/>
                      </a:lnTo>
                      <a:lnTo>
                        <a:pt x="12" y="267"/>
                      </a:lnTo>
                      <a:lnTo>
                        <a:pt x="25" y="132"/>
                      </a:lnTo>
                      <a:lnTo>
                        <a:pt x="34" y="66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24">
                  <a:extLst>
                    <a:ext uri="{FF2B5EF4-FFF2-40B4-BE49-F238E27FC236}">
                      <a16:creationId xmlns:a16="http://schemas.microsoft.com/office/drawing/2014/main" id="{DE22C1F0-961D-C827-507F-55B134B5F1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12" y="6231112"/>
                  <a:ext cx="244475" cy="998538"/>
                </a:xfrm>
                <a:custGeom>
                  <a:avLst/>
                  <a:gdLst>
                    <a:gd name="T0" fmla="*/ 0 w 154"/>
                    <a:gd name="T1" fmla="*/ 0 h 629"/>
                    <a:gd name="T2" fmla="*/ 10 w 154"/>
                    <a:gd name="T3" fmla="*/ 44 h 629"/>
                    <a:gd name="T4" fmla="*/ 21 w 154"/>
                    <a:gd name="T5" fmla="*/ 126 h 629"/>
                    <a:gd name="T6" fmla="*/ 34 w 154"/>
                    <a:gd name="T7" fmla="*/ 207 h 629"/>
                    <a:gd name="T8" fmla="*/ 53 w 154"/>
                    <a:gd name="T9" fmla="*/ 293 h 629"/>
                    <a:gd name="T10" fmla="*/ 75 w 154"/>
                    <a:gd name="T11" fmla="*/ 380 h 629"/>
                    <a:gd name="T12" fmla="*/ 100 w 154"/>
                    <a:gd name="T13" fmla="*/ 466 h 629"/>
                    <a:gd name="T14" fmla="*/ 120 w 154"/>
                    <a:gd name="T15" fmla="*/ 521 h 629"/>
                    <a:gd name="T16" fmla="*/ 141 w 154"/>
                    <a:gd name="T17" fmla="*/ 576 h 629"/>
                    <a:gd name="T18" fmla="*/ 152 w 154"/>
                    <a:gd name="T19" fmla="*/ 618 h 629"/>
                    <a:gd name="T20" fmla="*/ 154 w 154"/>
                    <a:gd name="T21" fmla="*/ 629 h 629"/>
                    <a:gd name="T22" fmla="*/ 140 w 154"/>
                    <a:gd name="T23" fmla="*/ 595 h 629"/>
                    <a:gd name="T24" fmla="*/ 115 w 154"/>
                    <a:gd name="T25" fmla="*/ 532 h 629"/>
                    <a:gd name="T26" fmla="*/ 93 w 154"/>
                    <a:gd name="T27" fmla="*/ 468 h 629"/>
                    <a:gd name="T28" fmla="*/ 67 w 154"/>
                    <a:gd name="T29" fmla="*/ 383 h 629"/>
                    <a:gd name="T30" fmla="*/ 47 w 154"/>
                    <a:gd name="T31" fmla="*/ 295 h 629"/>
                    <a:gd name="T32" fmla="*/ 28 w 154"/>
                    <a:gd name="T33" fmla="*/ 207 h 629"/>
                    <a:gd name="T34" fmla="*/ 12 w 154"/>
                    <a:gd name="T35" fmla="*/ 104 h 629"/>
                    <a:gd name="T36" fmla="*/ 0 w 154"/>
                    <a:gd name="T37" fmla="*/ 0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4" h="629">
                      <a:moveTo>
                        <a:pt x="0" y="0"/>
                      </a:moveTo>
                      <a:lnTo>
                        <a:pt x="10" y="44"/>
                      </a:lnTo>
                      <a:lnTo>
                        <a:pt x="21" y="126"/>
                      </a:lnTo>
                      <a:lnTo>
                        <a:pt x="34" y="207"/>
                      </a:lnTo>
                      <a:lnTo>
                        <a:pt x="53" y="293"/>
                      </a:lnTo>
                      <a:lnTo>
                        <a:pt x="75" y="380"/>
                      </a:lnTo>
                      <a:lnTo>
                        <a:pt x="100" y="466"/>
                      </a:lnTo>
                      <a:lnTo>
                        <a:pt x="120" y="521"/>
                      </a:lnTo>
                      <a:lnTo>
                        <a:pt x="141" y="576"/>
                      </a:lnTo>
                      <a:lnTo>
                        <a:pt x="152" y="618"/>
                      </a:lnTo>
                      <a:lnTo>
                        <a:pt x="154" y="629"/>
                      </a:lnTo>
                      <a:lnTo>
                        <a:pt x="140" y="595"/>
                      </a:lnTo>
                      <a:lnTo>
                        <a:pt x="115" y="532"/>
                      </a:lnTo>
                      <a:lnTo>
                        <a:pt x="93" y="468"/>
                      </a:lnTo>
                      <a:lnTo>
                        <a:pt x="67" y="383"/>
                      </a:lnTo>
                      <a:lnTo>
                        <a:pt x="47" y="295"/>
                      </a:lnTo>
                      <a:lnTo>
                        <a:pt x="28" y="207"/>
                      </a:lnTo>
                      <a:lnTo>
                        <a:pt x="12" y="1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43793C70-A4CF-144F-D324-E2E1B9766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487" y="7223300"/>
                  <a:ext cx="52388" cy="109538"/>
                </a:xfrm>
                <a:custGeom>
                  <a:avLst/>
                  <a:gdLst>
                    <a:gd name="T0" fmla="*/ 0 w 33"/>
                    <a:gd name="T1" fmla="*/ 0 h 69"/>
                    <a:gd name="T2" fmla="*/ 33 w 33"/>
                    <a:gd name="T3" fmla="*/ 69 h 69"/>
                    <a:gd name="T4" fmla="*/ 24 w 33"/>
                    <a:gd name="T5" fmla="*/ 69 h 69"/>
                    <a:gd name="T6" fmla="*/ 12 w 33"/>
                    <a:gd name="T7" fmla="*/ 35 h 69"/>
                    <a:gd name="T8" fmla="*/ 0 w 33"/>
                    <a:gd name="T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9">
                      <a:moveTo>
                        <a:pt x="0" y="0"/>
                      </a:moveTo>
                      <a:lnTo>
                        <a:pt x="33" y="69"/>
                      </a:lnTo>
                      <a:lnTo>
                        <a:pt x="24" y="69"/>
                      </a:lnTo>
                      <a:lnTo>
                        <a:pt x="12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6">
                  <a:extLst>
                    <a:ext uri="{FF2B5EF4-FFF2-40B4-BE49-F238E27FC236}">
                      <a16:creationId xmlns:a16="http://schemas.microsoft.com/office/drawing/2014/main" id="{DC631E55-B74F-147D-CA4C-9C3CC8277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374" y="6153325"/>
                  <a:ext cx="23813" cy="147638"/>
                </a:xfrm>
                <a:custGeom>
                  <a:avLst/>
                  <a:gdLst>
                    <a:gd name="T0" fmla="*/ 0 w 15"/>
                    <a:gd name="T1" fmla="*/ 0 h 93"/>
                    <a:gd name="T2" fmla="*/ 9 w 15"/>
                    <a:gd name="T3" fmla="*/ 37 h 93"/>
                    <a:gd name="T4" fmla="*/ 9 w 15"/>
                    <a:gd name="T5" fmla="*/ 40 h 93"/>
                    <a:gd name="T6" fmla="*/ 15 w 15"/>
                    <a:gd name="T7" fmla="*/ 93 h 93"/>
                    <a:gd name="T8" fmla="*/ 5 w 15"/>
                    <a:gd name="T9" fmla="*/ 49 h 93"/>
                    <a:gd name="T10" fmla="*/ 0 w 15"/>
                    <a:gd name="T11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93">
                      <a:moveTo>
                        <a:pt x="0" y="0"/>
                      </a:moveTo>
                      <a:lnTo>
                        <a:pt x="9" y="37"/>
                      </a:lnTo>
                      <a:lnTo>
                        <a:pt x="9" y="40"/>
                      </a:lnTo>
                      <a:lnTo>
                        <a:pt x="15" y="93"/>
                      </a:lnTo>
                      <a:lnTo>
                        <a:pt x="5" y="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7">
                  <a:extLst>
                    <a:ext uri="{FF2B5EF4-FFF2-40B4-BE49-F238E27FC236}">
                      <a16:creationId xmlns:a16="http://schemas.microsoft.com/office/drawing/2014/main" id="{6FDE08CF-1472-A167-5314-3BE63C48A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337" y="5689775"/>
                  <a:ext cx="625475" cy="1216025"/>
                </a:xfrm>
                <a:custGeom>
                  <a:avLst/>
                  <a:gdLst>
                    <a:gd name="T0" fmla="*/ 394 w 394"/>
                    <a:gd name="T1" fmla="*/ 0 h 766"/>
                    <a:gd name="T2" fmla="*/ 394 w 394"/>
                    <a:gd name="T3" fmla="*/ 0 h 766"/>
                    <a:gd name="T4" fmla="*/ 356 w 394"/>
                    <a:gd name="T5" fmla="*/ 38 h 766"/>
                    <a:gd name="T6" fmla="*/ 319 w 394"/>
                    <a:gd name="T7" fmla="*/ 77 h 766"/>
                    <a:gd name="T8" fmla="*/ 284 w 394"/>
                    <a:gd name="T9" fmla="*/ 117 h 766"/>
                    <a:gd name="T10" fmla="*/ 249 w 394"/>
                    <a:gd name="T11" fmla="*/ 160 h 766"/>
                    <a:gd name="T12" fmla="*/ 207 w 394"/>
                    <a:gd name="T13" fmla="*/ 218 h 766"/>
                    <a:gd name="T14" fmla="*/ 168 w 394"/>
                    <a:gd name="T15" fmla="*/ 276 h 766"/>
                    <a:gd name="T16" fmla="*/ 131 w 394"/>
                    <a:gd name="T17" fmla="*/ 339 h 766"/>
                    <a:gd name="T18" fmla="*/ 98 w 394"/>
                    <a:gd name="T19" fmla="*/ 402 h 766"/>
                    <a:gd name="T20" fmla="*/ 69 w 394"/>
                    <a:gd name="T21" fmla="*/ 467 h 766"/>
                    <a:gd name="T22" fmla="*/ 45 w 394"/>
                    <a:gd name="T23" fmla="*/ 535 h 766"/>
                    <a:gd name="T24" fmla="*/ 26 w 394"/>
                    <a:gd name="T25" fmla="*/ 604 h 766"/>
                    <a:gd name="T26" fmla="*/ 14 w 394"/>
                    <a:gd name="T27" fmla="*/ 673 h 766"/>
                    <a:gd name="T28" fmla="*/ 7 w 394"/>
                    <a:gd name="T29" fmla="*/ 746 h 766"/>
                    <a:gd name="T30" fmla="*/ 6 w 394"/>
                    <a:gd name="T31" fmla="*/ 766 h 766"/>
                    <a:gd name="T32" fmla="*/ 0 w 394"/>
                    <a:gd name="T33" fmla="*/ 749 h 766"/>
                    <a:gd name="T34" fmla="*/ 1 w 394"/>
                    <a:gd name="T35" fmla="*/ 744 h 766"/>
                    <a:gd name="T36" fmla="*/ 7 w 394"/>
                    <a:gd name="T37" fmla="*/ 673 h 766"/>
                    <a:gd name="T38" fmla="*/ 21 w 394"/>
                    <a:gd name="T39" fmla="*/ 603 h 766"/>
                    <a:gd name="T40" fmla="*/ 40 w 394"/>
                    <a:gd name="T41" fmla="*/ 533 h 766"/>
                    <a:gd name="T42" fmla="*/ 65 w 394"/>
                    <a:gd name="T43" fmla="*/ 466 h 766"/>
                    <a:gd name="T44" fmla="*/ 94 w 394"/>
                    <a:gd name="T45" fmla="*/ 400 h 766"/>
                    <a:gd name="T46" fmla="*/ 127 w 394"/>
                    <a:gd name="T47" fmla="*/ 336 h 766"/>
                    <a:gd name="T48" fmla="*/ 164 w 394"/>
                    <a:gd name="T49" fmla="*/ 275 h 766"/>
                    <a:gd name="T50" fmla="*/ 204 w 394"/>
                    <a:gd name="T51" fmla="*/ 215 h 766"/>
                    <a:gd name="T52" fmla="*/ 248 w 394"/>
                    <a:gd name="T53" fmla="*/ 158 h 766"/>
                    <a:gd name="T54" fmla="*/ 282 w 394"/>
                    <a:gd name="T55" fmla="*/ 116 h 766"/>
                    <a:gd name="T56" fmla="*/ 318 w 394"/>
                    <a:gd name="T57" fmla="*/ 76 h 766"/>
                    <a:gd name="T58" fmla="*/ 354 w 394"/>
                    <a:gd name="T59" fmla="*/ 37 h 766"/>
                    <a:gd name="T60" fmla="*/ 394 w 394"/>
                    <a:gd name="T61" fmla="*/ 0 h 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94" h="766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56" y="38"/>
                      </a:lnTo>
                      <a:lnTo>
                        <a:pt x="319" y="77"/>
                      </a:lnTo>
                      <a:lnTo>
                        <a:pt x="284" y="117"/>
                      </a:lnTo>
                      <a:lnTo>
                        <a:pt x="249" y="160"/>
                      </a:lnTo>
                      <a:lnTo>
                        <a:pt x="207" y="218"/>
                      </a:lnTo>
                      <a:lnTo>
                        <a:pt x="168" y="276"/>
                      </a:lnTo>
                      <a:lnTo>
                        <a:pt x="131" y="339"/>
                      </a:lnTo>
                      <a:lnTo>
                        <a:pt x="98" y="402"/>
                      </a:lnTo>
                      <a:lnTo>
                        <a:pt x="69" y="467"/>
                      </a:lnTo>
                      <a:lnTo>
                        <a:pt x="45" y="535"/>
                      </a:lnTo>
                      <a:lnTo>
                        <a:pt x="26" y="604"/>
                      </a:lnTo>
                      <a:lnTo>
                        <a:pt x="14" y="673"/>
                      </a:lnTo>
                      <a:lnTo>
                        <a:pt x="7" y="746"/>
                      </a:lnTo>
                      <a:lnTo>
                        <a:pt x="6" y="766"/>
                      </a:lnTo>
                      <a:lnTo>
                        <a:pt x="0" y="749"/>
                      </a:lnTo>
                      <a:lnTo>
                        <a:pt x="1" y="744"/>
                      </a:lnTo>
                      <a:lnTo>
                        <a:pt x="7" y="673"/>
                      </a:lnTo>
                      <a:lnTo>
                        <a:pt x="21" y="603"/>
                      </a:lnTo>
                      <a:lnTo>
                        <a:pt x="40" y="533"/>
                      </a:lnTo>
                      <a:lnTo>
                        <a:pt x="65" y="466"/>
                      </a:lnTo>
                      <a:lnTo>
                        <a:pt x="94" y="400"/>
                      </a:lnTo>
                      <a:lnTo>
                        <a:pt x="127" y="336"/>
                      </a:lnTo>
                      <a:lnTo>
                        <a:pt x="164" y="275"/>
                      </a:lnTo>
                      <a:lnTo>
                        <a:pt x="204" y="215"/>
                      </a:lnTo>
                      <a:lnTo>
                        <a:pt x="248" y="158"/>
                      </a:lnTo>
                      <a:lnTo>
                        <a:pt x="282" y="116"/>
                      </a:lnTo>
                      <a:lnTo>
                        <a:pt x="318" y="76"/>
                      </a:lnTo>
                      <a:lnTo>
                        <a:pt x="354" y="3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8">
                  <a:extLst>
                    <a:ext uri="{FF2B5EF4-FFF2-40B4-BE49-F238E27FC236}">
                      <a16:creationId xmlns:a16="http://schemas.microsoft.com/office/drawing/2014/main" id="{E203758E-8985-0A62-8ACE-DD116E661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337" y="6915325"/>
                  <a:ext cx="57150" cy="307975"/>
                </a:xfrm>
                <a:custGeom>
                  <a:avLst/>
                  <a:gdLst>
                    <a:gd name="T0" fmla="*/ 0 w 36"/>
                    <a:gd name="T1" fmla="*/ 0 h 194"/>
                    <a:gd name="T2" fmla="*/ 6 w 36"/>
                    <a:gd name="T3" fmla="*/ 16 h 194"/>
                    <a:gd name="T4" fmla="*/ 7 w 36"/>
                    <a:gd name="T5" fmla="*/ 19 h 194"/>
                    <a:gd name="T6" fmla="*/ 11 w 36"/>
                    <a:gd name="T7" fmla="*/ 80 h 194"/>
                    <a:gd name="T8" fmla="*/ 20 w 36"/>
                    <a:gd name="T9" fmla="*/ 132 h 194"/>
                    <a:gd name="T10" fmla="*/ 33 w 36"/>
                    <a:gd name="T11" fmla="*/ 185 h 194"/>
                    <a:gd name="T12" fmla="*/ 36 w 36"/>
                    <a:gd name="T13" fmla="*/ 194 h 194"/>
                    <a:gd name="T14" fmla="*/ 21 w 36"/>
                    <a:gd name="T15" fmla="*/ 161 h 194"/>
                    <a:gd name="T16" fmla="*/ 15 w 36"/>
                    <a:gd name="T17" fmla="*/ 145 h 194"/>
                    <a:gd name="T18" fmla="*/ 5 w 36"/>
                    <a:gd name="T19" fmla="*/ 81 h 194"/>
                    <a:gd name="T20" fmla="*/ 1 w 36"/>
                    <a:gd name="T21" fmla="*/ 41 h 194"/>
                    <a:gd name="T22" fmla="*/ 0 w 36"/>
                    <a:gd name="T23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94">
                      <a:moveTo>
                        <a:pt x="0" y="0"/>
                      </a:moveTo>
                      <a:lnTo>
                        <a:pt x="6" y="16"/>
                      </a:lnTo>
                      <a:lnTo>
                        <a:pt x="7" y="19"/>
                      </a:lnTo>
                      <a:lnTo>
                        <a:pt x="11" y="80"/>
                      </a:lnTo>
                      <a:lnTo>
                        <a:pt x="20" y="132"/>
                      </a:lnTo>
                      <a:lnTo>
                        <a:pt x="33" y="185"/>
                      </a:lnTo>
                      <a:lnTo>
                        <a:pt x="36" y="194"/>
                      </a:lnTo>
                      <a:lnTo>
                        <a:pt x="21" y="161"/>
                      </a:lnTo>
                      <a:lnTo>
                        <a:pt x="15" y="145"/>
                      </a:lnTo>
                      <a:lnTo>
                        <a:pt x="5" y="81"/>
                      </a:lnTo>
                      <a:lnTo>
                        <a:pt x="1" y="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9">
                  <a:extLst>
                    <a:ext uri="{FF2B5EF4-FFF2-40B4-BE49-F238E27FC236}">
                      <a16:creationId xmlns:a16="http://schemas.microsoft.com/office/drawing/2014/main" id="{9CFE4DA3-7942-F0BC-09EC-4D075CA60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7787" y="7229650"/>
                  <a:ext cx="49213" cy="103188"/>
                </a:xfrm>
                <a:custGeom>
                  <a:avLst/>
                  <a:gdLst>
                    <a:gd name="T0" fmla="*/ 0 w 31"/>
                    <a:gd name="T1" fmla="*/ 0 h 65"/>
                    <a:gd name="T2" fmla="*/ 31 w 31"/>
                    <a:gd name="T3" fmla="*/ 65 h 65"/>
                    <a:gd name="T4" fmla="*/ 23 w 31"/>
                    <a:gd name="T5" fmla="*/ 65 h 65"/>
                    <a:gd name="T6" fmla="*/ 0 w 31"/>
                    <a:gd name="T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65">
                      <a:moveTo>
                        <a:pt x="0" y="0"/>
                      </a:moveTo>
                      <a:lnTo>
                        <a:pt x="31" y="65"/>
                      </a:lnTo>
                      <a:lnTo>
                        <a:pt x="23" y="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30">
                  <a:extLst>
                    <a:ext uri="{FF2B5EF4-FFF2-40B4-BE49-F238E27FC236}">
                      <a16:creationId xmlns:a16="http://schemas.microsoft.com/office/drawing/2014/main" id="{663FCD4B-63B5-6D7C-B5B0-B82510E32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337" y="6878812"/>
                  <a:ext cx="11113" cy="66675"/>
                </a:xfrm>
                <a:custGeom>
                  <a:avLst/>
                  <a:gdLst>
                    <a:gd name="T0" fmla="*/ 0 w 7"/>
                    <a:gd name="T1" fmla="*/ 0 h 42"/>
                    <a:gd name="T2" fmla="*/ 6 w 7"/>
                    <a:gd name="T3" fmla="*/ 17 h 42"/>
                    <a:gd name="T4" fmla="*/ 7 w 7"/>
                    <a:gd name="T5" fmla="*/ 42 h 42"/>
                    <a:gd name="T6" fmla="*/ 6 w 7"/>
                    <a:gd name="T7" fmla="*/ 39 h 42"/>
                    <a:gd name="T8" fmla="*/ 0 w 7"/>
                    <a:gd name="T9" fmla="*/ 23 h 42"/>
                    <a:gd name="T10" fmla="*/ 0 w 7"/>
                    <a:gd name="T11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42">
                      <a:moveTo>
                        <a:pt x="0" y="0"/>
                      </a:moveTo>
                      <a:lnTo>
                        <a:pt x="6" y="17"/>
                      </a:lnTo>
                      <a:lnTo>
                        <a:pt x="7" y="42"/>
                      </a:lnTo>
                      <a:lnTo>
                        <a:pt x="6" y="39"/>
                      </a:lnTo>
                      <a:lnTo>
                        <a:pt x="0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31">
                  <a:extLst>
                    <a:ext uri="{FF2B5EF4-FFF2-40B4-BE49-F238E27FC236}">
                      <a16:creationId xmlns:a16="http://schemas.microsoft.com/office/drawing/2014/main" id="{10DBC38A-1DE8-B523-9BA8-5370B8913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149" y="7145512"/>
                  <a:ext cx="71438" cy="187325"/>
                </a:xfrm>
                <a:custGeom>
                  <a:avLst/>
                  <a:gdLst>
                    <a:gd name="T0" fmla="*/ 0 w 45"/>
                    <a:gd name="T1" fmla="*/ 0 h 118"/>
                    <a:gd name="T2" fmla="*/ 6 w 45"/>
                    <a:gd name="T3" fmla="*/ 16 h 118"/>
                    <a:gd name="T4" fmla="*/ 21 w 45"/>
                    <a:gd name="T5" fmla="*/ 49 h 118"/>
                    <a:gd name="T6" fmla="*/ 33 w 45"/>
                    <a:gd name="T7" fmla="*/ 84 h 118"/>
                    <a:gd name="T8" fmla="*/ 45 w 45"/>
                    <a:gd name="T9" fmla="*/ 118 h 118"/>
                    <a:gd name="T10" fmla="*/ 44 w 45"/>
                    <a:gd name="T11" fmla="*/ 118 h 118"/>
                    <a:gd name="T12" fmla="*/ 13 w 45"/>
                    <a:gd name="T13" fmla="*/ 53 h 118"/>
                    <a:gd name="T14" fmla="*/ 11 w 45"/>
                    <a:gd name="T15" fmla="*/ 42 h 118"/>
                    <a:gd name="T16" fmla="*/ 0 w 45"/>
                    <a:gd name="T17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18">
                      <a:moveTo>
                        <a:pt x="0" y="0"/>
                      </a:moveTo>
                      <a:lnTo>
                        <a:pt x="6" y="16"/>
                      </a:lnTo>
                      <a:lnTo>
                        <a:pt x="21" y="49"/>
                      </a:lnTo>
                      <a:lnTo>
                        <a:pt x="33" y="84"/>
                      </a:lnTo>
                      <a:lnTo>
                        <a:pt x="45" y="118"/>
                      </a:lnTo>
                      <a:lnTo>
                        <a:pt x="44" y="118"/>
                      </a:lnTo>
                      <a:lnTo>
                        <a:pt x="13" y="53"/>
                      </a:lnTo>
                      <a:lnTo>
                        <a:pt x="11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C360A9D-5F05-613B-DC76-B3A75F5BCE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645" y="4826972"/>
                <a:ext cx="1306273" cy="2505863"/>
                <a:chOff x="80645" y="4649964"/>
                <a:chExt cx="874712" cy="1677988"/>
              </a:xfrm>
            </p:grpSpPr>
            <p:sp>
              <p:nvSpPr>
                <p:cNvPr id="8" name="Freeform 8">
                  <a:extLst>
                    <a:ext uri="{FF2B5EF4-FFF2-40B4-BE49-F238E27FC236}">
                      <a16:creationId xmlns:a16="http://schemas.microsoft.com/office/drawing/2014/main" id="{D88635A7-0CC5-F975-C319-16AEFCE0D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745" y="5189714"/>
                  <a:ext cx="198438" cy="714375"/>
                </a:xfrm>
                <a:custGeom>
                  <a:avLst/>
                  <a:gdLst>
                    <a:gd name="T0" fmla="*/ 0 w 125"/>
                    <a:gd name="T1" fmla="*/ 0 h 450"/>
                    <a:gd name="T2" fmla="*/ 41 w 125"/>
                    <a:gd name="T3" fmla="*/ 155 h 450"/>
                    <a:gd name="T4" fmla="*/ 86 w 125"/>
                    <a:gd name="T5" fmla="*/ 309 h 450"/>
                    <a:gd name="T6" fmla="*/ 125 w 125"/>
                    <a:gd name="T7" fmla="*/ 425 h 450"/>
                    <a:gd name="T8" fmla="*/ 125 w 125"/>
                    <a:gd name="T9" fmla="*/ 450 h 450"/>
                    <a:gd name="T10" fmla="*/ 79 w 125"/>
                    <a:gd name="T11" fmla="*/ 311 h 450"/>
                    <a:gd name="T12" fmla="*/ 41 w 125"/>
                    <a:gd name="T13" fmla="*/ 183 h 450"/>
                    <a:gd name="T14" fmla="*/ 7 w 125"/>
                    <a:gd name="T15" fmla="*/ 54 h 450"/>
                    <a:gd name="T16" fmla="*/ 0 w 125"/>
                    <a:gd name="T17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5" h="450">
                      <a:moveTo>
                        <a:pt x="0" y="0"/>
                      </a:moveTo>
                      <a:lnTo>
                        <a:pt x="41" y="155"/>
                      </a:lnTo>
                      <a:lnTo>
                        <a:pt x="86" y="309"/>
                      </a:lnTo>
                      <a:lnTo>
                        <a:pt x="125" y="425"/>
                      </a:lnTo>
                      <a:lnTo>
                        <a:pt x="125" y="450"/>
                      </a:lnTo>
                      <a:lnTo>
                        <a:pt x="79" y="311"/>
                      </a:lnTo>
                      <a:lnTo>
                        <a:pt x="41" y="183"/>
                      </a:lnTo>
                      <a:lnTo>
                        <a:pt x="7" y="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9">
                  <a:extLst>
                    <a:ext uri="{FF2B5EF4-FFF2-40B4-BE49-F238E27FC236}">
                      <a16:creationId xmlns:a16="http://schemas.microsoft.com/office/drawing/2014/main" id="{B3FAE6E4-01CF-B2B7-36BA-B86266FC89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295" y="5891389"/>
                  <a:ext cx="187325" cy="436563"/>
                </a:xfrm>
                <a:custGeom>
                  <a:avLst/>
                  <a:gdLst>
                    <a:gd name="T0" fmla="*/ 0 w 118"/>
                    <a:gd name="T1" fmla="*/ 0 h 275"/>
                    <a:gd name="T2" fmla="*/ 8 w 118"/>
                    <a:gd name="T3" fmla="*/ 20 h 275"/>
                    <a:gd name="T4" fmla="*/ 37 w 118"/>
                    <a:gd name="T5" fmla="*/ 96 h 275"/>
                    <a:gd name="T6" fmla="*/ 69 w 118"/>
                    <a:gd name="T7" fmla="*/ 170 h 275"/>
                    <a:gd name="T8" fmla="*/ 118 w 118"/>
                    <a:gd name="T9" fmla="*/ 275 h 275"/>
                    <a:gd name="T10" fmla="*/ 109 w 118"/>
                    <a:gd name="T11" fmla="*/ 275 h 275"/>
                    <a:gd name="T12" fmla="*/ 61 w 118"/>
                    <a:gd name="T13" fmla="*/ 174 h 275"/>
                    <a:gd name="T14" fmla="*/ 30 w 118"/>
                    <a:gd name="T15" fmla="*/ 100 h 275"/>
                    <a:gd name="T16" fmla="*/ 0 w 118"/>
                    <a:gd name="T17" fmla="*/ 26 h 275"/>
                    <a:gd name="T18" fmla="*/ 0 w 118"/>
                    <a:gd name="T1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" h="275">
                      <a:moveTo>
                        <a:pt x="0" y="0"/>
                      </a:moveTo>
                      <a:lnTo>
                        <a:pt x="8" y="20"/>
                      </a:lnTo>
                      <a:lnTo>
                        <a:pt x="37" y="96"/>
                      </a:lnTo>
                      <a:lnTo>
                        <a:pt x="69" y="170"/>
                      </a:lnTo>
                      <a:lnTo>
                        <a:pt x="118" y="275"/>
                      </a:lnTo>
                      <a:lnTo>
                        <a:pt x="109" y="275"/>
                      </a:lnTo>
                      <a:lnTo>
                        <a:pt x="61" y="174"/>
                      </a:lnTo>
                      <a:lnTo>
                        <a:pt x="30" y="100"/>
                      </a:lnTo>
                      <a:lnTo>
                        <a:pt x="0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0">
                  <a:extLst>
                    <a:ext uri="{FF2B5EF4-FFF2-40B4-BE49-F238E27FC236}">
                      <a16:creationId xmlns:a16="http://schemas.microsoft.com/office/drawing/2014/main" id="{0EA53574-8FB3-CDAE-AE49-772715B2D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45" y="5010327"/>
                  <a:ext cx="31750" cy="192088"/>
                </a:xfrm>
                <a:custGeom>
                  <a:avLst/>
                  <a:gdLst>
                    <a:gd name="T0" fmla="*/ 0 w 20"/>
                    <a:gd name="T1" fmla="*/ 0 h 121"/>
                    <a:gd name="T2" fmla="*/ 16 w 20"/>
                    <a:gd name="T3" fmla="*/ 72 h 121"/>
                    <a:gd name="T4" fmla="*/ 20 w 20"/>
                    <a:gd name="T5" fmla="*/ 121 h 121"/>
                    <a:gd name="T6" fmla="*/ 18 w 20"/>
                    <a:gd name="T7" fmla="*/ 112 h 121"/>
                    <a:gd name="T8" fmla="*/ 0 w 20"/>
                    <a:gd name="T9" fmla="*/ 31 h 121"/>
                    <a:gd name="T10" fmla="*/ 0 w 20"/>
                    <a:gd name="T11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21">
                      <a:moveTo>
                        <a:pt x="0" y="0"/>
                      </a:moveTo>
                      <a:lnTo>
                        <a:pt x="16" y="72"/>
                      </a:lnTo>
                      <a:lnTo>
                        <a:pt x="20" y="121"/>
                      </a:lnTo>
                      <a:lnTo>
                        <a:pt x="18" y="112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2">
                  <a:extLst>
                    <a:ext uri="{FF2B5EF4-FFF2-40B4-BE49-F238E27FC236}">
                      <a16:creationId xmlns:a16="http://schemas.microsoft.com/office/drawing/2014/main" id="{1B73903F-F115-E58B-D490-559CF52A78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395" y="5202414"/>
                  <a:ext cx="250825" cy="1020763"/>
                </a:xfrm>
                <a:custGeom>
                  <a:avLst/>
                  <a:gdLst>
                    <a:gd name="T0" fmla="*/ 0 w 158"/>
                    <a:gd name="T1" fmla="*/ 0 h 643"/>
                    <a:gd name="T2" fmla="*/ 11 w 158"/>
                    <a:gd name="T3" fmla="*/ 46 h 643"/>
                    <a:gd name="T4" fmla="*/ 22 w 158"/>
                    <a:gd name="T5" fmla="*/ 129 h 643"/>
                    <a:gd name="T6" fmla="*/ 36 w 158"/>
                    <a:gd name="T7" fmla="*/ 211 h 643"/>
                    <a:gd name="T8" fmla="*/ 55 w 158"/>
                    <a:gd name="T9" fmla="*/ 301 h 643"/>
                    <a:gd name="T10" fmla="*/ 76 w 158"/>
                    <a:gd name="T11" fmla="*/ 389 h 643"/>
                    <a:gd name="T12" fmla="*/ 103 w 158"/>
                    <a:gd name="T13" fmla="*/ 476 h 643"/>
                    <a:gd name="T14" fmla="*/ 123 w 158"/>
                    <a:gd name="T15" fmla="*/ 533 h 643"/>
                    <a:gd name="T16" fmla="*/ 144 w 158"/>
                    <a:gd name="T17" fmla="*/ 588 h 643"/>
                    <a:gd name="T18" fmla="*/ 155 w 158"/>
                    <a:gd name="T19" fmla="*/ 632 h 643"/>
                    <a:gd name="T20" fmla="*/ 158 w 158"/>
                    <a:gd name="T21" fmla="*/ 643 h 643"/>
                    <a:gd name="T22" fmla="*/ 142 w 158"/>
                    <a:gd name="T23" fmla="*/ 608 h 643"/>
                    <a:gd name="T24" fmla="*/ 118 w 158"/>
                    <a:gd name="T25" fmla="*/ 544 h 643"/>
                    <a:gd name="T26" fmla="*/ 95 w 158"/>
                    <a:gd name="T27" fmla="*/ 478 h 643"/>
                    <a:gd name="T28" fmla="*/ 69 w 158"/>
                    <a:gd name="T29" fmla="*/ 391 h 643"/>
                    <a:gd name="T30" fmla="*/ 47 w 158"/>
                    <a:gd name="T31" fmla="*/ 302 h 643"/>
                    <a:gd name="T32" fmla="*/ 29 w 158"/>
                    <a:gd name="T33" fmla="*/ 212 h 643"/>
                    <a:gd name="T34" fmla="*/ 13 w 158"/>
                    <a:gd name="T35" fmla="*/ 107 h 643"/>
                    <a:gd name="T36" fmla="*/ 0 w 158"/>
                    <a:gd name="T37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8" h="643">
                      <a:moveTo>
                        <a:pt x="0" y="0"/>
                      </a:moveTo>
                      <a:lnTo>
                        <a:pt x="11" y="46"/>
                      </a:lnTo>
                      <a:lnTo>
                        <a:pt x="22" y="129"/>
                      </a:lnTo>
                      <a:lnTo>
                        <a:pt x="36" y="211"/>
                      </a:lnTo>
                      <a:lnTo>
                        <a:pt x="55" y="301"/>
                      </a:lnTo>
                      <a:lnTo>
                        <a:pt x="76" y="389"/>
                      </a:lnTo>
                      <a:lnTo>
                        <a:pt x="103" y="476"/>
                      </a:lnTo>
                      <a:lnTo>
                        <a:pt x="123" y="533"/>
                      </a:lnTo>
                      <a:lnTo>
                        <a:pt x="144" y="588"/>
                      </a:lnTo>
                      <a:lnTo>
                        <a:pt x="155" y="632"/>
                      </a:lnTo>
                      <a:lnTo>
                        <a:pt x="158" y="643"/>
                      </a:lnTo>
                      <a:lnTo>
                        <a:pt x="142" y="608"/>
                      </a:lnTo>
                      <a:lnTo>
                        <a:pt x="118" y="544"/>
                      </a:lnTo>
                      <a:lnTo>
                        <a:pt x="95" y="478"/>
                      </a:lnTo>
                      <a:lnTo>
                        <a:pt x="69" y="391"/>
                      </a:lnTo>
                      <a:lnTo>
                        <a:pt x="47" y="302"/>
                      </a:lnTo>
                      <a:lnTo>
                        <a:pt x="29" y="212"/>
                      </a:lnTo>
                      <a:lnTo>
                        <a:pt x="13" y="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D8E38846-86D5-5252-36CC-22243FB44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" y="6215239"/>
                  <a:ext cx="52388" cy="112713"/>
                </a:xfrm>
                <a:custGeom>
                  <a:avLst/>
                  <a:gdLst>
                    <a:gd name="T0" fmla="*/ 0 w 33"/>
                    <a:gd name="T1" fmla="*/ 0 h 71"/>
                    <a:gd name="T2" fmla="*/ 33 w 33"/>
                    <a:gd name="T3" fmla="*/ 71 h 71"/>
                    <a:gd name="T4" fmla="*/ 24 w 33"/>
                    <a:gd name="T5" fmla="*/ 71 h 71"/>
                    <a:gd name="T6" fmla="*/ 11 w 33"/>
                    <a:gd name="T7" fmla="*/ 36 h 71"/>
                    <a:gd name="T8" fmla="*/ 0 w 33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1">
                      <a:moveTo>
                        <a:pt x="0" y="0"/>
                      </a:moveTo>
                      <a:lnTo>
                        <a:pt x="33" y="71"/>
                      </a:lnTo>
                      <a:lnTo>
                        <a:pt x="24" y="71"/>
                      </a:lnTo>
                      <a:lnTo>
                        <a:pt x="11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4">
                  <a:extLst>
                    <a:ext uri="{FF2B5EF4-FFF2-40B4-BE49-F238E27FC236}">
                      <a16:creationId xmlns:a16="http://schemas.microsoft.com/office/drawing/2014/main" id="{4B99D363-45CE-8CB5-4658-E56FBD29B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045" y="5124627"/>
                  <a:ext cx="23813" cy="150813"/>
                </a:xfrm>
                <a:custGeom>
                  <a:avLst/>
                  <a:gdLst>
                    <a:gd name="T0" fmla="*/ 0 w 15"/>
                    <a:gd name="T1" fmla="*/ 0 h 95"/>
                    <a:gd name="T2" fmla="*/ 8 w 15"/>
                    <a:gd name="T3" fmla="*/ 37 h 95"/>
                    <a:gd name="T4" fmla="*/ 8 w 15"/>
                    <a:gd name="T5" fmla="*/ 41 h 95"/>
                    <a:gd name="T6" fmla="*/ 15 w 15"/>
                    <a:gd name="T7" fmla="*/ 95 h 95"/>
                    <a:gd name="T8" fmla="*/ 4 w 15"/>
                    <a:gd name="T9" fmla="*/ 49 h 95"/>
                    <a:gd name="T10" fmla="*/ 0 w 15"/>
                    <a:gd name="T11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95">
                      <a:moveTo>
                        <a:pt x="0" y="0"/>
                      </a:moveTo>
                      <a:lnTo>
                        <a:pt x="8" y="37"/>
                      </a:lnTo>
                      <a:lnTo>
                        <a:pt x="8" y="41"/>
                      </a:lnTo>
                      <a:lnTo>
                        <a:pt x="15" y="95"/>
                      </a:lnTo>
                      <a:lnTo>
                        <a:pt x="4" y="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">
                  <a:extLst>
                    <a:ext uri="{FF2B5EF4-FFF2-40B4-BE49-F238E27FC236}">
                      <a16:creationId xmlns:a16="http://schemas.microsoft.com/office/drawing/2014/main" id="{52AA564B-9D3A-B299-ECE7-55B8F16F3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182" y="4649964"/>
                  <a:ext cx="638175" cy="1241425"/>
                </a:xfrm>
                <a:custGeom>
                  <a:avLst/>
                  <a:gdLst>
                    <a:gd name="T0" fmla="*/ 402 w 402"/>
                    <a:gd name="T1" fmla="*/ 0 h 782"/>
                    <a:gd name="T2" fmla="*/ 402 w 402"/>
                    <a:gd name="T3" fmla="*/ 1 h 782"/>
                    <a:gd name="T4" fmla="*/ 363 w 402"/>
                    <a:gd name="T5" fmla="*/ 39 h 782"/>
                    <a:gd name="T6" fmla="*/ 325 w 402"/>
                    <a:gd name="T7" fmla="*/ 79 h 782"/>
                    <a:gd name="T8" fmla="*/ 290 w 402"/>
                    <a:gd name="T9" fmla="*/ 121 h 782"/>
                    <a:gd name="T10" fmla="*/ 255 w 402"/>
                    <a:gd name="T11" fmla="*/ 164 h 782"/>
                    <a:gd name="T12" fmla="*/ 211 w 402"/>
                    <a:gd name="T13" fmla="*/ 222 h 782"/>
                    <a:gd name="T14" fmla="*/ 171 w 402"/>
                    <a:gd name="T15" fmla="*/ 284 h 782"/>
                    <a:gd name="T16" fmla="*/ 133 w 402"/>
                    <a:gd name="T17" fmla="*/ 346 h 782"/>
                    <a:gd name="T18" fmla="*/ 100 w 402"/>
                    <a:gd name="T19" fmla="*/ 411 h 782"/>
                    <a:gd name="T20" fmla="*/ 71 w 402"/>
                    <a:gd name="T21" fmla="*/ 478 h 782"/>
                    <a:gd name="T22" fmla="*/ 45 w 402"/>
                    <a:gd name="T23" fmla="*/ 546 h 782"/>
                    <a:gd name="T24" fmla="*/ 27 w 402"/>
                    <a:gd name="T25" fmla="*/ 617 h 782"/>
                    <a:gd name="T26" fmla="*/ 13 w 402"/>
                    <a:gd name="T27" fmla="*/ 689 h 782"/>
                    <a:gd name="T28" fmla="*/ 7 w 402"/>
                    <a:gd name="T29" fmla="*/ 761 h 782"/>
                    <a:gd name="T30" fmla="*/ 7 w 402"/>
                    <a:gd name="T31" fmla="*/ 782 h 782"/>
                    <a:gd name="T32" fmla="*/ 0 w 402"/>
                    <a:gd name="T33" fmla="*/ 765 h 782"/>
                    <a:gd name="T34" fmla="*/ 1 w 402"/>
                    <a:gd name="T35" fmla="*/ 761 h 782"/>
                    <a:gd name="T36" fmla="*/ 7 w 402"/>
                    <a:gd name="T37" fmla="*/ 688 h 782"/>
                    <a:gd name="T38" fmla="*/ 21 w 402"/>
                    <a:gd name="T39" fmla="*/ 616 h 782"/>
                    <a:gd name="T40" fmla="*/ 40 w 402"/>
                    <a:gd name="T41" fmla="*/ 545 h 782"/>
                    <a:gd name="T42" fmla="*/ 66 w 402"/>
                    <a:gd name="T43" fmla="*/ 475 h 782"/>
                    <a:gd name="T44" fmla="*/ 95 w 402"/>
                    <a:gd name="T45" fmla="*/ 409 h 782"/>
                    <a:gd name="T46" fmla="*/ 130 w 402"/>
                    <a:gd name="T47" fmla="*/ 343 h 782"/>
                    <a:gd name="T48" fmla="*/ 167 w 402"/>
                    <a:gd name="T49" fmla="*/ 281 h 782"/>
                    <a:gd name="T50" fmla="*/ 209 w 402"/>
                    <a:gd name="T51" fmla="*/ 220 h 782"/>
                    <a:gd name="T52" fmla="*/ 253 w 402"/>
                    <a:gd name="T53" fmla="*/ 163 h 782"/>
                    <a:gd name="T54" fmla="*/ 287 w 402"/>
                    <a:gd name="T55" fmla="*/ 120 h 782"/>
                    <a:gd name="T56" fmla="*/ 324 w 402"/>
                    <a:gd name="T57" fmla="*/ 78 h 782"/>
                    <a:gd name="T58" fmla="*/ 362 w 402"/>
                    <a:gd name="T59" fmla="*/ 38 h 782"/>
                    <a:gd name="T60" fmla="*/ 402 w 402"/>
                    <a:gd name="T61" fmla="*/ 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02" h="782">
                      <a:moveTo>
                        <a:pt x="402" y="0"/>
                      </a:moveTo>
                      <a:lnTo>
                        <a:pt x="402" y="1"/>
                      </a:lnTo>
                      <a:lnTo>
                        <a:pt x="363" y="39"/>
                      </a:lnTo>
                      <a:lnTo>
                        <a:pt x="325" y="79"/>
                      </a:lnTo>
                      <a:lnTo>
                        <a:pt x="290" y="121"/>
                      </a:lnTo>
                      <a:lnTo>
                        <a:pt x="255" y="164"/>
                      </a:lnTo>
                      <a:lnTo>
                        <a:pt x="211" y="222"/>
                      </a:lnTo>
                      <a:lnTo>
                        <a:pt x="171" y="284"/>
                      </a:lnTo>
                      <a:lnTo>
                        <a:pt x="133" y="346"/>
                      </a:lnTo>
                      <a:lnTo>
                        <a:pt x="100" y="411"/>
                      </a:lnTo>
                      <a:lnTo>
                        <a:pt x="71" y="478"/>
                      </a:lnTo>
                      <a:lnTo>
                        <a:pt x="45" y="546"/>
                      </a:lnTo>
                      <a:lnTo>
                        <a:pt x="27" y="617"/>
                      </a:lnTo>
                      <a:lnTo>
                        <a:pt x="13" y="689"/>
                      </a:lnTo>
                      <a:lnTo>
                        <a:pt x="7" y="761"/>
                      </a:lnTo>
                      <a:lnTo>
                        <a:pt x="7" y="782"/>
                      </a:lnTo>
                      <a:lnTo>
                        <a:pt x="0" y="765"/>
                      </a:lnTo>
                      <a:lnTo>
                        <a:pt x="1" y="761"/>
                      </a:lnTo>
                      <a:lnTo>
                        <a:pt x="7" y="688"/>
                      </a:lnTo>
                      <a:lnTo>
                        <a:pt x="21" y="616"/>
                      </a:lnTo>
                      <a:lnTo>
                        <a:pt x="40" y="545"/>
                      </a:lnTo>
                      <a:lnTo>
                        <a:pt x="66" y="475"/>
                      </a:lnTo>
                      <a:lnTo>
                        <a:pt x="95" y="409"/>
                      </a:lnTo>
                      <a:lnTo>
                        <a:pt x="130" y="343"/>
                      </a:lnTo>
                      <a:lnTo>
                        <a:pt x="167" y="281"/>
                      </a:lnTo>
                      <a:lnTo>
                        <a:pt x="209" y="220"/>
                      </a:lnTo>
                      <a:lnTo>
                        <a:pt x="253" y="163"/>
                      </a:lnTo>
                      <a:lnTo>
                        <a:pt x="287" y="120"/>
                      </a:lnTo>
                      <a:lnTo>
                        <a:pt x="324" y="78"/>
                      </a:lnTo>
                      <a:lnTo>
                        <a:pt x="362" y="38"/>
                      </a:lnTo>
                      <a:lnTo>
                        <a:pt x="402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4989C3BD-4E25-40BE-364E-2DE71C69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182" y="5904089"/>
                  <a:ext cx="58738" cy="311150"/>
                </a:xfrm>
                <a:custGeom>
                  <a:avLst/>
                  <a:gdLst>
                    <a:gd name="T0" fmla="*/ 0 w 37"/>
                    <a:gd name="T1" fmla="*/ 0 h 196"/>
                    <a:gd name="T2" fmla="*/ 6 w 37"/>
                    <a:gd name="T3" fmla="*/ 15 h 196"/>
                    <a:gd name="T4" fmla="*/ 7 w 37"/>
                    <a:gd name="T5" fmla="*/ 18 h 196"/>
                    <a:gd name="T6" fmla="*/ 12 w 37"/>
                    <a:gd name="T7" fmla="*/ 80 h 196"/>
                    <a:gd name="T8" fmla="*/ 21 w 37"/>
                    <a:gd name="T9" fmla="*/ 134 h 196"/>
                    <a:gd name="T10" fmla="*/ 33 w 37"/>
                    <a:gd name="T11" fmla="*/ 188 h 196"/>
                    <a:gd name="T12" fmla="*/ 37 w 37"/>
                    <a:gd name="T13" fmla="*/ 196 h 196"/>
                    <a:gd name="T14" fmla="*/ 22 w 37"/>
                    <a:gd name="T15" fmla="*/ 162 h 196"/>
                    <a:gd name="T16" fmla="*/ 15 w 37"/>
                    <a:gd name="T17" fmla="*/ 146 h 196"/>
                    <a:gd name="T18" fmla="*/ 5 w 37"/>
                    <a:gd name="T19" fmla="*/ 81 h 196"/>
                    <a:gd name="T20" fmla="*/ 1 w 37"/>
                    <a:gd name="T21" fmla="*/ 40 h 196"/>
                    <a:gd name="T22" fmla="*/ 0 w 37"/>
                    <a:gd name="T23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196">
                      <a:moveTo>
                        <a:pt x="0" y="0"/>
                      </a:moveTo>
                      <a:lnTo>
                        <a:pt x="6" y="15"/>
                      </a:lnTo>
                      <a:lnTo>
                        <a:pt x="7" y="18"/>
                      </a:lnTo>
                      <a:lnTo>
                        <a:pt x="12" y="80"/>
                      </a:lnTo>
                      <a:lnTo>
                        <a:pt x="21" y="134"/>
                      </a:lnTo>
                      <a:lnTo>
                        <a:pt x="33" y="188"/>
                      </a:lnTo>
                      <a:lnTo>
                        <a:pt x="37" y="196"/>
                      </a:lnTo>
                      <a:lnTo>
                        <a:pt x="22" y="162"/>
                      </a:lnTo>
                      <a:lnTo>
                        <a:pt x="15" y="146"/>
                      </a:lnTo>
                      <a:lnTo>
                        <a:pt x="5" y="81"/>
                      </a:lnTo>
                      <a:lnTo>
                        <a:pt x="1" y="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60AC3423-A2B5-0C7B-BB2D-053CEC0D1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220" y="6223177"/>
                  <a:ext cx="49213" cy="104775"/>
                </a:xfrm>
                <a:custGeom>
                  <a:avLst/>
                  <a:gdLst>
                    <a:gd name="T0" fmla="*/ 0 w 31"/>
                    <a:gd name="T1" fmla="*/ 0 h 66"/>
                    <a:gd name="T2" fmla="*/ 31 w 31"/>
                    <a:gd name="T3" fmla="*/ 66 h 66"/>
                    <a:gd name="T4" fmla="*/ 24 w 31"/>
                    <a:gd name="T5" fmla="*/ 66 h 66"/>
                    <a:gd name="T6" fmla="*/ 0 w 31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66">
                      <a:moveTo>
                        <a:pt x="0" y="0"/>
                      </a:moveTo>
                      <a:lnTo>
                        <a:pt x="31" y="66"/>
                      </a:lnTo>
                      <a:lnTo>
                        <a:pt x="24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8">
                  <a:extLst>
                    <a:ext uri="{FF2B5EF4-FFF2-40B4-BE49-F238E27FC236}">
                      <a16:creationId xmlns:a16="http://schemas.microsoft.com/office/drawing/2014/main" id="{BD520D85-6693-77E1-F7EE-D9960A15E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182" y="5864402"/>
                  <a:ext cx="11113" cy="68263"/>
                </a:xfrm>
                <a:custGeom>
                  <a:avLst/>
                  <a:gdLst>
                    <a:gd name="T0" fmla="*/ 0 w 7"/>
                    <a:gd name="T1" fmla="*/ 0 h 43"/>
                    <a:gd name="T2" fmla="*/ 7 w 7"/>
                    <a:gd name="T3" fmla="*/ 17 h 43"/>
                    <a:gd name="T4" fmla="*/ 7 w 7"/>
                    <a:gd name="T5" fmla="*/ 43 h 43"/>
                    <a:gd name="T6" fmla="*/ 6 w 7"/>
                    <a:gd name="T7" fmla="*/ 40 h 43"/>
                    <a:gd name="T8" fmla="*/ 0 w 7"/>
                    <a:gd name="T9" fmla="*/ 25 h 43"/>
                    <a:gd name="T10" fmla="*/ 0 w 7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43">
                      <a:moveTo>
                        <a:pt x="0" y="0"/>
                      </a:moveTo>
                      <a:lnTo>
                        <a:pt x="7" y="17"/>
                      </a:lnTo>
                      <a:lnTo>
                        <a:pt x="7" y="43"/>
                      </a:lnTo>
                      <a:lnTo>
                        <a:pt x="6" y="40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9">
                  <a:extLst>
                    <a:ext uri="{FF2B5EF4-FFF2-40B4-BE49-F238E27FC236}">
                      <a16:creationId xmlns:a16="http://schemas.microsoft.com/office/drawing/2014/main" id="{6AA79C96-B82A-E14F-130E-9B591F7EA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95" y="6135864"/>
                  <a:ext cx="73025" cy="192088"/>
                </a:xfrm>
                <a:custGeom>
                  <a:avLst/>
                  <a:gdLst>
                    <a:gd name="T0" fmla="*/ 0 w 46"/>
                    <a:gd name="T1" fmla="*/ 0 h 121"/>
                    <a:gd name="T2" fmla="*/ 7 w 46"/>
                    <a:gd name="T3" fmla="*/ 16 h 121"/>
                    <a:gd name="T4" fmla="*/ 22 w 46"/>
                    <a:gd name="T5" fmla="*/ 50 h 121"/>
                    <a:gd name="T6" fmla="*/ 33 w 46"/>
                    <a:gd name="T7" fmla="*/ 86 h 121"/>
                    <a:gd name="T8" fmla="*/ 46 w 46"/>
                    <a:gd name="T9" fmla="*/ 121 h 121"/>
                    <a:gd name="T10" fmla="*/ 45 w 46"/>
                    <a:gd name="T11" fmla="*/ 121 h 121"/>
                    <a:gd name="T12" fmla="*/ 14 w 46"/>
                    <a:gd name="T13" fmla="*/ 55 h 121"/>
                    <a:gd name="T14" fmla="*/ 11 w 46"/>
                    <a:gd name="T15" fmla="*/ 44 h 121"/>
                    <a:gd name="T16" fmla="*/ 0 w 46"/>
                    <a:gd name="T17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121">
                      <a:moveTo>
                        <a:pt x="0" y="0"/>
                      </a:moveTo>
                      <a:lnTo>
                        <a:pt x="7" y="16"/>
                      </a:lnTo>
                      <a:lnTo>
                        <a:pt x="22" y="50"/>
                      </a:lnTo>
                      <a:lnTo>
                        <a:pt x="33" y="86"/>
                      </a:lnTo>
                      <a:lnTo>
                        <a:pt x="46" y="121"/>
                      </a:lnTo>
                      <a:lnTo>
                        <a:pt x="45" y="121"/>
                      </a:lnTo>
                      <a:lnTo>
                        <a:pt x="14" y="55"/>
                      </a:lnTo>
                      <a:lnTo>
                        <a:pt x="11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alpha val="20000"/>
                  </a:schemeClr>
                </a:solidFill>
                <a:ln w="0">
                  <a:solidFill>
                    <a:schemeClr val="tx2"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049" name="Picture 2" descr="CUI Employees - Apps on Google Play">
            <a:extLst>
              <a:ext uri="{FF2B5EF4-FFF2-40B4-BE49-F238E27FC236}">
                <a16:creationId xmlns:a16="http://schemas.microsoft.com/office/drawing/2014/main" id="{E8F3FC2F-0B09-3263-D7FE-4E76A823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70" y="278263"/>
            <a:ext cx="1905001" cy="18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2">
            <a:extLst>
              <a:ext uri="{FF2B5EF4-FFF2-40B4-BE49-F238E27FC236}">
                <a16:creationId xmlns:a16="http://schemas.microsoft.com/office/drawing/2014/main" id="{6227CE0A-C5FF-B215-9AD0-24133346E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35">
            <a:extLst>
              <a:ext uri="{FF2B5EF4-FFF2-40B4-BE49-F238E27FC236}">
                <a16:creationId xmlns:a16="http://schemas.microsoft.com/office/drawing/2014/main" id="{18BD0F59-8350-241B-2AAF-B1AFCCF7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A2164600-12C6-F89B-174A-7B2EC531F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599" y="362769"/>
            <a:ext cx="278506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Presentation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u="sng" dirty="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02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Engineering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ECB53-E754-1580-9F42-0366FBE0F6C0}"/>
              </a:ext>
            </a:extLst>
          </p:cNvPr>
          <p:cNvSpPr txBox="1"/>
          <p:nvPr/>
        </p:nvSpPr>
        <p:spPr>
          <a:xfrm>
            <a:off x="6919035" y="2376708"/>
            <a:ext cx="2034072" cy="2862322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003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010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070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082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091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SP25 – BSE – 106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--------------------------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54D6C8-CAB9-6C41-72D6-4EC72FC4C082}"/>
              </a:ext>
            </a:extLst>
          </p:cNvPr>
          <p:cNvSpPr txBox="1"/>
          <p:nvPr/>
        </p:nvSpPr>
        <p:spPr>
          <a:xfrm>
            <a:off x="2235917" y="3029215"/>
            <a:ext cx="374838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group presentation on how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Communication Technology (ICT)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applied in the following sectors: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. Expert Systems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. Digital Currencies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1" y="605379"/>
            <a:ext cx="7791856" cy="994821"/>
          </a:xfrm>
        </p:spPr>
        <p:txBody>
          <a:bodyPr>
            <a:normAutofit/>
          </a:bodyPr>
          <a:lstStyle/>
          <a:p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- Challenges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BFEF3D-91F5-4614-E56E-4E281C9420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- Future Trends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1350" y="2645923"/>
            <a:ext cx="3922829" cy="3594156"/>
          </a:xfrm>
        </p:spPr>
        <p:txBody>
          <a:bodyPr anchor="ctr">
            <a:normAutofit/>
          </a:bodyPr>
          <a:lstStyle/>
          <a:p>
            <a:endParaRPr sz="1700" dirty="0"/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AI and machine learning will allow systems to self-improve over time.</a:t>
            </a: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expert systems will increase accessibility and reduce costs.</a:t>
            </a:r>
          </a:p>
        </p:txBody>
      </p:sp>
      <p:pic>
        <p:nvPicPr>
          <p:cNvPr id="8" name="Picture 7" descr="Angle view of circuit shaped like a brain">
            <a:extLst>
              <a:ext uri="{FF2B5EF4-FFF2-40B4-BE49-F238E27FC236}">
                <a16:creationId xmlns:a16="http://schemas.microsoft.com/office/drawing/2014/main" id="{D688318D-830A-1021-70B6-58658B44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60" r="29616" b="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BE145-D4BF-9438-F78A-9EF121072A88}"/>
              </a:ext>
            </a:extLst>
          </p:cNvPr>
          <p:cNvSpPr txBox="1"/>
          <p:nvPr/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Systems - Future Trends </a:t>
            </a:r>
          </a:p>
        </p:txBody>
      </p:sp>
      <p:graphicFrame>
        <p:nvGraphicFramePr>
          <p:cNvPr id="25" name="TextBox 4">
            <a:extLst>
              <a:ext uri="{FF2B5EF4-FFF2-40B4-BE49-F238E27FC236}">
                <a16:creationId xmlns:a16="http://schemas.microsoft.com/office/drawing/2014/main" id="{7BFAE2BC-D2DE-6D37-8535-D89D2BC6A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32868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9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6A29D-1A90-E1F0-2197-6EE512AE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377C76-B235-5561-721B-90BA29D00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E0B460-B2CD-16C6-DAF3-A412A210A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4000" cy="6858000"/>
          </a:xfrm>
          <a:custGeom>
            <a:avLst/>
            <a:gdLst>
              <a:gd name="connsiteX0" fmla="*/ 4425477 w 12192000"/>
              <a:gd name="connsiteY0" fmla="*/ 0 h 6858000"/>
              <a:gd name="connsiteX1" fmla="*/ 4347610 w 12192000"/>
              <a:gd name="connsiteY1" fmla="*/ 0 h 6858000"/>
              <a:gd name="connsiteX2" fmla="*/ 4347610 w 12192000"/>
              <a:gd name="connsiteY2" fmla="*/ 1741593 h 6858000"/>
              <a:gd name="connsiteX3" fmla="*/ 0 w 12192000"/>
              <a:gd name="connsiteY3" fmla="*/ 1741593 h 6858000"/>
              <a:gd name="connsiteX4" fmla="*/ 0 w 12192000"/>
              <a:gd name="connsiteY4" fmla="*/ 1819459 h 6858000"/>
              <a:gd name="connsiteX5" fmla="*/ 4347610 w 12192000"/>
              <a:gd name="connsiteY5" fmla="*/ 1819459 h 6858000"/>
              <a:gd name="connsiteX6" fmla="*/ 4347610 w 12192000"/>
              <a:gd name="connsiteY6" fmla="*/ 6125184 h 6858000"/>
              <a:gd name="connsiteX7" fmla="*/ 0 w 12192000"/>
              <a:gd name="connsiteY7" fmla="*/ 6125184 h 6858000"/>
              <a:gd name="connsiteX8" fmla="*/ 0 w 12192000"/>
              <a:gd name="connsiteY8" fmla="*/ 6203050 h 6858000"/>
              <a:gd name="connsiteX9" fmla="*/ 4347610 w 12192000"/>
              <a:gd name="connsiteY9" fmla="*/ 6203050 h 6858000"/>
              <a:gd name="connsiteX10" fmla="*/ 4347610 w 12192000"/>
              <a:gd name="connsiteY10" fmla="*/ 6858000 h 6858000"/>
              <a:gd name="connsiteX11" fmla="*/ 4425477 w 12192000"/>
              <a:gd name="connsiteY11" fmla="*/ 6858000 h 6858000"/>
              <a:gd name="connsiteX12" fmla="*/ 4425477 w 12192000"/>
              <a:gd name="connsiteY12" fmla="*/ 6203050 h 6858000"/>
              <a:gd name="connsiteX13" fmla="*/ 11597671 w 12192000"/>
              <a:gd name="connsiteY13" fmla="*/ 6203050 h 6858000"/>
              <a:gd name="connsiteX14" fmla="*/ 12192000 w 12192000"/>
              <a:gd name="connsiteY14" fmla="*/ 6203050 h 6858000"/>
              <a:gd name="connsiteX15" fmla="*/ 12192000 w 12192000"/>
              <a:gd name="connsiteY15" fmla="*/ 6125184 h 6858000"/>
              <a:gd name="connsiteX16" fmla="*/ 11597671 w 12192000"/>
              <a:gd name="connsiteY16" fmla="*/ 6125184 h 6858000"/>
              <a:gd name="connsiteX17" fmla="*/ 11597671 w 12192000"/>
              <a:gd name="connsiteY17" fmla="*/ 1819459 h 6858000"/>
              <a:gd name="connsiteX18" fmla="*/ 12192000 w 12192000"/>
              <a:gd name="connsiteY18" fmla="*/ 1819459 h 6858000"/>
              <a:gd name="connsiteX19" fmla="*/ 12192000 w 12192000"/>
              <a:gd name="connsiteY19" fmla="*/ 1741593 h 6858000"/>
              <a:gd name="connsiteX20" fmla="*/ 4425477 w 12192000"/>
              <a:gd name="connsiteY20" fmla="*/ 1741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4425477" y="0"/>
                </a:moveTo>
                <a:lnTo>
                  <a:pt x="4347610" y="0"/>
                </a:lnTo>
                <a:lnTo>
                  <a:pt x="4347610" y="1741593"/>
                </a:lnTo>
                <a:lnTo>
                  <a:pt x="0" y="1741593"/>
                </a:lnTo>
                <a:lnTo>
                  <a:pt x="0" y="1819459"/>
                </a:lnTo>
                <a:lnTo>
                  <a:pt x="4347610" y="1819459"/>
                </a:lnTo>
                <a:lnTo>
                  <a:pt x="4347610" y="6125184"/>
                </a:lnTo>
                <a:lnTo>
                  <a:pt x="0" y="6125184"/>
                </a:lnTo>
                <a:lnTo>
                  <a:pt x="0" y="6203050"/>
                </a:lnTo>
                <a:lnTo>
                  <a:pt x="4347610" y="6203050"/>
                </a:lnTo>
                <a:lnTo>
                  <a:pt x="4347610" y="6858000"/>
                </a:lnTo>
                <a:lnTo>
                  <a:pt x="4425477" y="6858000"/>
                </a:lnTo>
                <a:lnTo>
                  <a:pt x="4425477" y="6203050"/>
                </a:lnTo>
                <a:lnTo>
                  <a:pt x="11597671" y="6203050"/>
                </a:lnTo>
                <a:lnTo>
                  <a:pt x="12192000" y="6203050"/>
                </a:lnTo>
                <a:lnTo>
                  <a:pt x="12192000" y="6125184"/>
                </a:lnTo>
                <a:lnTo>
                  <a:pt x="11597671" y="6125184"/>
                </a:lnTo>
                <a:lnTo>
                  <a:pt x="11597671" y="1819459"/>
                </a:lnTo>
                <a:lnTo>
                  <a:pt x="12192000" y="1819459"/>
                </a:lnTo>
                <a:lnTo>
                  <a:pt x="12192000" y="1741593"/>
                </a:lnTo>
                <a:lnTo>
                  <a:pt x="4425477" y="174159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C84CA-0090-72D9-A7CA-08299DCCB66A}"/>
              </a:ext>
            </a:extLst>
          </p:cNvPr>
          <p:cNvSpPr txBox="1"/>
          <p:nvPr/>
        </p:nvSpPr>
        <p:spPr>
          <a:xfrm>
            <a:off x="1285249" y="3032760"/>
            <a:ext cx="4030026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ICT IN </a:t>
            </a: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</a:t>
            </a: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CURRENCY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357DE-D382-99E3-878A-17053DD2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3739" y="0"/>
            <a:ext cx="3300261" cy="177981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22C9E-F005-EEF2-CE57-A4F36A222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2298" y="6167619"/>
            <a:ext cx="3261702" cy="69038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gital graphs and numbers in 3D">
            <a:extLst>
              <a:ext uri="{FF2B5EF4-FFF2-40B4-BE49-F238E27FC236}">
                <a16:creationId xmlns:a16="http://schemas.microsoft.com/office/drawing/2014/main" id="{55397097-932C-B50A-B8C7-8840391B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9" r="11343" b="-1"/>
          <a:stretch>
            <a:fillRect/>
          </a:stretch>
        </p:blipFill>
        <p:spPr>
          <a:xfrm>
            <a:off x="2339230" y="0"/>
            <a:ext cx="725224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 in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are purely electronic forms of money that are managed, exchanged, and stored using digital systems. They leverage cryptographic techniques and online networks for secure, fast, and transparent transactions.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Bitcoin to make online purchases across international borders.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860855EE-1BD2-D9AF-3A0C-145F6192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02" r="415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Application 1 Online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237025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like PayPal and Google Pay allow secure and convenient digital payments online.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support contactless transactions and reduce the need for physical cash.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Application 2 </a:t>
            </a:r>
            <a:br>
              <a:rPr lang="en-US" sz="27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 Investment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AC8BAB-4157-D135-6627-032E3ADE8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36790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7" name="Group 1146">
            <a:extLst>
              <a:ext uri="{FF2B5EF4-FFF2-40B4-BE49-F238E27FC236}">
                <a16:creationId xmlns:a16="http://schemas.microsoft.com/office/drawing/2014/main" id="{3540E603-32DB-4DFF-A979-5D1B214A2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148" name="Color">
              <a:extLst>
                <a:ext uri="{FF2B5EF4-FFF2-40B4-BE49-F238E27FC236}">
                  <a16:creationId xmlns:a16="http://schemas.microsoft.com/office/drawing/2014/main" id="{91A94770-7E2B-4D2C-9833-991802364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9" name="Color">
              <a:extLst>
                <a:ext uri="{FF2B5EF4-FFF2-40B4-BE49-F238E27FC236}">
                  <a16:creationId xmlns:a16="http://schemas.microsoft.com/office/drawing/2014/main" id="{74E95EE7-6B52-4F5D-923D-633261E8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International Development Bank | UAE | Services | International Transfer">
            <a:extLst>
              <a:ext uri="{FF2B5EF4-FFF2-40B4-BE49-F238E27FC236}">
                <a16:creationId xmlns:a16="http://schemas.microsoft.com/office/drawing/2014/main" id="{DB09464E-F2A6-8BAB-496C-4D833E49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6" r="18608"/>
          <a:stretch>
            <a:fillRect/>
          </a:stretch>
        </p:blipFill>
        <p:spPr bwMode="auto">
          <a:xfrm>
            <a:off x="5102735" y="653615"/>
            <a:ext cx="3547660" cy="55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2DF7534E-849B-4F88-8B24-A7FF645B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D3507E7-B417-4964-B66C-E479F111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73FD2637-D5EB-41C9-866A-817BA98F5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C998B94D-1BAA-46DB-BA73-8E2C8B50C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8689749-37CB-432B-B906-316AE3448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F2EC1CCD-474D-495E-8739-12131F0D2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775F2745-BEF3-4218-9136-10872808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21F8CEF-8C86-43BF-95AF-BE2234286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9"/>
            <a:ext cx="3805776" cy="301887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Application 3</a:t>
            </a:r>
            <a:br>
              <a:rPr lang="en-US" sz="4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Transfers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87" y="3952172"/>
            <a:ext cx="3805776" cy="2229172"/>
          </a:xfrm>
        </p:spPr>
        <p:txBody>
          <a:bodyPr anchor="t"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like Ripple enable fast and low-cost cross-border payments.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platforms are especially useful in regions with limited traditional banking infrastructure.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Limitations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428264" y="1031131"/>
            <a:ext cx="4806570" cy="4289916"/>
          </a:xfrm>
        </p:spPr>
        <p:txBody>
          <a:bodyPr anchor="ctr">
            <a:normAutofit/>
          </a:bodyPr>
          <a:lstStyle/>
          <a:p>
            <a:endParaRPr sz="2800" dirty="0"/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 usage by blockchain-based systems like Bitcoin raises environmental concerns.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acceptance and infrastructure reduce their utility in daily transactions.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0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2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14" name="Group 2113">
            <a:extLst>
              <a:ext uri="{FF2B5EF4-FFF2-40B4-BE49-F238E27FC236}">
                <a16:creationId xmlns:a16="http://schemas.microsoft.com/office/drawing/2014/main" id="{0C08EDA0-D5F6-4481-BBA8-966D95EC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9141714" cy="3490956"/>
            <a:chOff x="651279" y="598259"/>
            <a:chExt cx="10889442" cy="5680742"/>
          </a:xfrm>
        </p:grpSpPr>
        <p:sp>
          <p:nvSpPr>
            <p:cNvPr id="2115" name="Color">
              <a:extLst>
                <a:ext uri="{FF2B5EF4-FFF2-40B4-BE49-F238E27FC236}">
                  <a16:creationId xmlns:a16="http://schemas.microsoft.com/office/drawing/2014/main" id="{CC23B4B4-906F-45F7-A1BD-F1DBF97EB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6" name="Color">
              <a:extLst>
                <a:ext uri="{FF2B5EF4-FFF2-40B4-BE49-F238E27FC236}">
                  <a16:creationId xmlns:a16="http://schemas.microsoft.com/office/drawing/2014/main" id="{4CD72A2D-5584-4CC0-828C-F46BC426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ETHICAL HACKING: THE NEW CYBER SECURITY ...">
            <a:extLst>
              <a:ext uri="{FF2B5EF4-FFF2-40B4-BE49-F238E27FC236}">
                <a16:creationId xmlns:a16="http://schemas.microsoft.com/office/drawing/2014/main" id="{EB1727D4-B58A-326A-8761-4C187500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0" r="29153" b="1"/>
          <a:stretch>
            <a:fillRect/>
          </a:stretch>
        </p:blipFill>
        <p:spPr bwMode="auto">
          <a:xfrm>
            <a:off x="5102735" y="1065276"/>
            <a:ext cx="3547660" cy="47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ED1D4DBC-180F-4364-A77A-427818EE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E979919B-BEE8-434A-89DF-BE8E28142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F9CD2586-0E0D-473F-B583-24719041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30BAE38B-57E3-40D2-B225-F815D1C8D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2F0F9843-D824-455E-9174-8418FDCE5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E6B526B7-0747-48BB-BDD0-E9E358F09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7E5E2A43-EBD9-4E2B-8167-6EFCC3646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4EE56EB6-9B75-4BB0-A6E5-071CDEFC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9"/>
            <a:ext cx="4269714" cy="2594302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Limitations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87" y="3566810"/>
            <a:ext cx="4269715" cy="2651110"/>
          </a:xfrm>
        </p:spPr>
        <p:txBody>
          <a:bodyPr anchor="t">
            <a:normAutofit/>
          </a:bodyPr>
          <a:lstStyle/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 are volatile, leading to uncertainty in value.</a:t>
            </a:r>
          </a:p>
          <a:p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an increased risk of cybercrime, including scams and digital wallet hacks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DF651B8-2C57-43A8-8D16-2DF529B56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B72C03-45E5-4E6F-9215-925540958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4000" cy="6858000"/>
          </a:xfrm>
          <a:custGeom>
            <a:avLst/>
            <a:gdLst>
              <a:gd name="connsiteX0" fmla="*/ 4425477 w 12192000"/>
              <a:gd name="connsiteY0" fmla="*/ 0 h 6858000"/>
              <a:gd name="connsiteX1" fmla="*/ 4347610 w 12192000"/>
              <a:gd name="connsiteY1" fmla="*/ 0 h 6858000"/>
              <a:gd name="connsiteX2" fmla="*/ 4347610 w 12192000"/>
              <a:gd name="connsiteY2" fmla="*/ 1741593 h 6858000"/>
              <a:gd name="connsiteX3" fmla="*/ 0 w 12192000"/>
              <a:gd name="connsiteY3" fmla="*/ 1741593 h 6858000"/>
              <a:gd name="connsiteX4" fmla="*/ 0 w 12192000"/>
              <a:gd name="connsiteY4" fmla="*/ 1819459 h 6858000"/>
              <a:gd name="connsiteX5" fmla="*/ 4347610 w 12192000"/>
              <a:gd name="connsiteY5" fmla="*/ 1819459 h 6858000"/>
              <a:gd name="connsiteX6" fmla="*/ 4347610 w 12192000"/>
              <a:gd name="connsiteY6" fmla="*/ 6125184 h 6858000"/>
              <a:gd name="connsiteX7" fmla="*/ 0 w 12192000"/>
              <a:gd name="connsiteY7" fmla="*/ 6125184 h 6858000"/>
              <a:gd name="connsiteX8" fmla="*/ 0 w 12192000"/>
              <a:gd name="connsiteY8" fmla="*/ 6203050 h 6858000"/>
              <a:gd name="connsiteX9" fmla="*/ 4347610 w 12192000"/>
              <a:gd name="connsiteY9" fmla="*/ 6203050 h 6858000"/>
              <a:gd name="connsiteX10" fmla="*/ 4347610 w 12192000"/>
              <a:gd name="connsiteY10" fmla="*/ 6858000 h 6858000"/>
              <a:gd name="connsiteX11" fmla="*/ 4425477 w 12192000"/>
              <a:gd name="connsiteY11" fmla="*/ 6858000 h 6858000"/>
              <a:gd name="connsiteX12" fmla="*/ 4425477 w 12192000"/>
              <a:gd name="connsiteY12" fmla="*/ 6203050 h 6858000"/>
              <a:gd name="connsiteX13" fmla="*/ 11597671 w 12192000"/>
              <a:gd name="connsiteY13" fmla="*/ 6203050 h 6858000"/>
              <a:gd name="connsiteX14" fmla="*/ 12192000 w 12192000"/>
              <a:gd name="connsiteY14" fmla="*/ 6203050 h 6858000"/>
              <a:gd name="connsiteX15" fmla="*/ 12192000 w 12192000"/>
              <a:gd name="connsiteY15" fmla="*/ 6125184 h 6858000"/>
              <a:gd name="connsiteX16" fmla="*/ 11597671 w 12192000"/>
              <a:gd name="connsiteY16" fmla="*/ 6125184 h 6858000"/>
              <a:gd name="connsiteX17" fmla="*/ 11597671 w 12192000"/>
              <a:gd name="connsiteY17" fmla="*/ 1819459 h 6858000"/>
              <a:gd name="connsiteX18" fmla="*/ 12192000 w 12192000"/>
              <a:gd name="connsiteY18" fmla="*/ 1819459 h 6858000"/>
              <a:gd name="connsiteX19" fmla="*/ 12192000 w 12192000"/>
              <a:gd name="connsiteY19" fmla="*/ 1741593 h 6858000"/>
              <a:gd name="connsiteX20" fmla="*/ 4425477 w 12192000"/>
              <a:gd name="connsiteY20" fmla="*/ 1741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4425477" y="0"/>
                </a:moveTo>
                <a:lnTo>
                  <a:pt x="4347610" y="0"/>
                </a:lnTo>
                <a:lnTo>
                  <a:pt x="4347610" y="1741593"/>
                </a:lnTo>
                <a:lnTo>
                  <a:pt x="0" y="1741593"/>
                </a:lnTo>
                <a:lnTo>
                  <a:pt x="0" y="1819459"/>
                </a:lnTo>
                <a:lnTo>
                  <a:pt x="4347610" y="1819459"/>
                </a:lnTo>
                <a:lnTo>
                  <a:pt x="4347610" y="6125184"/>
                </a:lnTo>
                <a:lnTo>
                  <a:pt x="0" y="6125184"/>
                </a:lnTo>
                <a:lnTo>
                  <a:pt x="0" y="6203050"/>
                </a:lnTo>
                <a:lnTo>
                  <a:pt x="4347610" y="6203050"/>
                </a:lnTo>
                <a:lnTo>
                  <a:pt x="4347610" y="6858000"/>
                </a:lnTo>
                <a:lnTo>
                  <a:pt x="4425477" y="6858000"/>
                </a:lnTo>
                <a:lnTo>
                  <a:pt x="4425477" y="6203050"/>
                </a:lnTo>
                <a:lnTo>
                  <a:pt x="11597671" y="6203050"/>
                </a:lnTo>
                <a:lnTo>
                  <a:pt x="12192000" y="6203050"/>
                </a:lnTo>
                <a:lnTo>
                  <a:pt x="12192000" y="6125184"/>
                </a:lnTo>
                <a:lnTo>
                  <a:pt x="11597671" y="6125184"/>
                </a:lnTo>
                <a:lnTo>
                  <a:pt x="11597671" y="1819459"/>
                </a:lnTo>
                <a:lnTo>
                  <a:pt x="12192000" y="1819459"/>
                </a:lnTo>
                <a:lnTo>
                  <a:pt x="12192000" y="1741593"/>
                </a:lnTo>
                <a:lnTo>
                  <a:pt x="4425477" y="174159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804CC-9A66-F2FF-9E6A-28B67E92FE39}"/>
              </a:ext>
            </a:extLst>
          </p:cNvPr>
          <p:cNvSpPr txBox="1"/>
          <p:nvPr/>
        </p:nvSpPr>
        <p:spPr>
          <a:xfrm>
            <a:off x="1285249" y="3032760"/>
            <a:ext cx="4030026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ICT IN EXPERT SYSTEM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2ACFB9-0CCE-4C5A-BCC0-F3C061B6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3739" y="0"/>
            <a:ext cx="3300261" cy="1779814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5A3A7-9D83-4A16-8103-9FB0B6626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2298" y="6167619"/>
            <a:ext cx="3261702" cy="69038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A07B9255-DD4F-65D6-72B6-D5C11F30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5" r="21079" b="-2"/>
          <a:stretch>
            <a:fillRect/>
          </a:stretch>
        </p:blipFill>
        <p:spPr>
          <a:xfrm>
            <a:off x="3678775" y="87550"/>
            <a:ext cx="562566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07038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A35125A-A1A4-40EB-B5EE-4371BC4DD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10253" cy="6858000"/>
          </a:xfrm>
          <a:custGeom>
            <a:avLst/>
            <a:gdLst>
              <a:gd name="connsiteX0" fmla="*/ 39602 w 7347004"/>
              <a:gd name="connsiteY0" fmla="*/ 0 h 6858000"/>
              <a:gd name="connsiteX1" fmla="*/ 5675927 w 7347004"/>
              <a:gd name="connsiteY1" fmla="*/ 0 h 6858000"/>
              <a:gd name="connsiteX2" fmla="*/ 5698706 w 7347004"/>
              <a:gd name="connsiteY2" fmla="*/ 14997 h 6858000"/>
              <a:gd name="connsiteX3" fmla="*/ 7347004 w 7347004"/>
              <a:gd name="connsiteY3" fmla="*/ 3621656 h 6858000"/>
              <a:gd name="connsiteX4" fmla="*/ 5417159 w 7347004"/>
              <a:gd name="connsiteY4" fmla="*/ 6374814 h 6858000"/>
              <a:gd name="connsiteX5" fmla="*/ 4885213 w 7347004"/>
              <a:gd name="connsiteY5" fmla="*/ 6780599 h 6858000"/>
              <a:gd name="connsiteX6" fmla="*/ 4770148 w 7347004"/>
              <a:gd name="connsiteY6" fmla="*/ 6858000 h 6858000"/>
              <a:gd name="connsiteX7" fmla="*/ 850790 w 7347004"/>
              <a:gd name="connsiteY7" fmla="*/ 6858000 h 6858000"/>
              <a:gd name="connsiteX8" fmla="*/ 39602 w 7347004"/>
              <a:gd name="connsiteY8" fmla="*/ 6858000 h 6858000"/>
              <a:gd name="connsiteX9" fmla="*/ 0 w 7347004"/>
              <a:gd name="connsiteY9" fmla="*/ 6858000 h 6858000"/>
              <a:gd name="connsiteX10" fmla="*/ 0 w 7347004"/>
              <a:gd name="connsiteY10" fmla="*/ 1 h 6858000"/>
              <a:gd name="connsiteX11" fmla="*/ 39602 w 7347004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7004" h="6858000">
                <a:moveTo>
                  <a:pt x="39602" y="0"/>
                </a:moveTo>
                <a:lnTo>
                  <a:pt x="5675927" y="0"/>
                </a:lnTo>
                <a:lnTo>
                  <a:pt x="5698706" y="14997"/>
                </a:lnTo>
                <a:cubicBezTo>
                  <a:pt x="6756281" y="754641"/>
                  <a:pt x="7347004" y="2093192"/>
                  <a:pt x="7347004" y="3621656"/>
                </a:cubicBezTo>
                <a:cubicBezTo>
                  <a:pt x="7347004" y="4969131"/>
                  <a:pt x="6390781" y="5602839"/>
                  <a:pt x="5417159" y="6374814"/>
                </a:cubicBezTo>
                <a:cubicBezTo>
                  <a:pt x="5239858" y="6515397"/>
                  <a:pt x="5064178" y="6653108"/>
                  <a:pt x="4885213" y="6780599"/>
                </a:cubicBezTo>
                <a:lnTo>
                  <a:pt x="4770148" y="6858000"/>
                </a:lnTo>
                <a:lnTo>
                  <a:pt x="850790" y="6858000"/>
                </a:lnTo>
                <a:lnTo>
                  <a:pt x="39602" y="6858000"/>
                </a:lnTo>
                <a:lnTo>
                  <a:pt x="0" y="6858000"/>
                </a:lnTo>
                <a:lnTo>
                  <a:pt x="0" y="1"/>
                </a:lnTo>
                <a:lnTo>
                  <a:pt x="39602" y="1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4275" y="-1"/>
            <a:ext cx="1901448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682" y="442913"/>
            <a:ext cx="3585096" cy="1639888"/>
          </a:xfrm>
        </p:spPr>
        <p:txBody>
          <a:bodyPr anchor="b">
            <a:normAutofit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682" y="2312988"/>
            <a:ext cx="3813560" cy="3124774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 uncertainty creates hesitation for businesses and investors.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understanding of how digital currencies work remains low in many areas.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079866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Challenges</a:t>
            </a:r>
          </a:p>
        </p:txBody>
      </p:sp>
      <p:pic>
        <p:nvPicPr>
          <p:cNvPr id="5" name="Picture 4" descr="A green lock on a circuit board&#10;&#10;AI-generated content may be incorrect.">
            <a:extLst>
              <a:ext uri="{FF2B5EF4-FFF2-40B4-BE49-F238E27FC236}">
                <a16:creationId xmlns:a16="http://schemas.microsoft.com/office/drawing/2014/main" id="{1015CA8D-3ABE-BBE0-B19C-A7DE6C87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83" r="34330"/>
          <a:stretch>
            <a:fillRect/>
          </a:stretch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4DCD12BC-109B-A620-C553-79B50FEF1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976994"/>
              </p:ext>
            </p:extLst>
          </p:nvPr>
        </p:nvGraphicFramePr>
        <p:xfrm>
          <a:off x="4401417" y="2217902"/>
          <a:ext cx="4168651" cy="3924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– Future Trends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1BAB43-9B6B-08E5-0BA1-7F4D59B29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82450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Currencies -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9EC845-BA80-8607-6D1A-2E115DFB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4239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7827BF-6DD8-CA0E-8A07-3F9E86BC3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27651" r="10233" b="6203"/>
          <a:stretch/>
        </p:blipFill>
        <p:spPr>
          <a:xfrm>
            <a:off x="343312" y="951369"/>
            <a:ext cx="9606416" cy="4470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E70C91-3200-FDB3-5D61-1117F0FF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" b="4157"/>
          <a:stretch/>
        </p:blipFill>
        <p:spPr>
          <a:xfrm>
            <a:off x="9606416" y="951369"/>
            <a:ext cx="8476050" cy="550926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C67E3A-0494-8C6A-B48A-74760524DEF5}"/>
              </a:ext>
            </a:extLst>
          </p:cNvPr>
          <p:cNvSpPr/>
          <p:nvPr/>
        </p:nvSpPr>
        <p:spPr>
          <a:xfrm>
            <a:off x="0" y="1"/>
            <a:ext cx="9206192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4199" y="5135463"/>
                </a:moveTo>
                <a:lnTo>
                  <a:pt x="8124199" y="5183683"/>
                </a:lnTo>
                <a:lnTo>
                  <a:pt x="8180307" y="5183683"/>
                </a:lnTo>
                <a:lnTo>
                  <a:pt x="8180307" y="5135463"/>
                </a:lnTo>
                <a:close/>
                <a:moveTo>
                  <a:pt x="6514772" y="4978449"/>
                </a:moveTo>
                <a:cubicBezTo>
                  <a:pt x="6518641" y="4978449"/>
                  <a:pt x="6521196" y="4980012"/>
                  <a:pt x="6522436" y="4983137"/>
                </a:cubicBezTo>
                <a:cubicBezTo>
                  <a:pt x="6523677" y="4986263"/>
                  <a:pt x="6524297" y="4993431"/>
                  <a:pt x="6524297" y="5004643"/>
                </a:cubicBezTo>
                <a:lnTo>
                  <a:pt x="6524297" y="5115371"/>
                </a:lnTo>
                <a:cubicBezTo>
                  <a:pt x="6524297" y="5129559"/>
                  <a:pt x="6523701" y="5138539"/>
                  <a:pt x="6522511" y="5142309"/>
                </a:cubicBezTo>
                <a:cubicBezTo>
                  <a:pt x="6521320" y="5146079"/>
                  <a:pt x="6518592" y="5147964"/>
                  <a:pt x="6514325" y="5147964"/>
                </a:cubicBezTo>
                <a:cubicBezTo>
                  <a:pt x="6510158" y="5147964"/>
                  <a:pt x="6507504" y="5146327"/>
                  <a:pt x="6506363" y="5143053"/>
                </a:cubicBezTo>
                <a:cubicBezTo>
                  <a:pt x="6505222" y="5139779"/>
                  <a:pt x="6504651" y="5131147"/>
                  <a:pt x="6504651" y="5117157"/>
                </a:cubicBezTo>
                <a:lnTo>
                  <a:pt x="6504651" y="5004643"/>
                </a:lnTo>
                <a:cubicBezTo>
                  <a:pt x="6504651" y="4992241"/>
                  <a:pt x="6505520" y="4984774"/>
                  <a:pt x="6507256" y="4982244"/>
                </a:cubicBezTo>
                <a:cubicBezTo>
                  <a:pt x="6508992" y="4979714"/>
                  <a:pt x="6511497" y="4978449"/>
                  <a:pt x="6514772" y="4978449"/>
                </a:cubicBezTo>
                <a:close/>
                <a:moveTo>
                  <a:pt x="4009697" y="4978449"/>
                </a:moveTo>
                <a:cubicBezTo>
                  <a:pt x="4013567" y="4978449"/>
                  <a:pt x="4016121" y="4980012"/>
                  <a:pt x="4017362" y="4983137"/>
                </a:cubicBezTo>
                <a:cubicBezTo>
                  <a:pt x="4018602" y="4986263"/>
                  <a:pt x="4019222" y="4993431"/>
                  <a:pt x="4019222" y="5004643"/>
                </a:cubicBezTo>
                <a:lnTo>
                  <a:pt x="4019222" y="5115371"/>
                </a:lnTo>
                <a:cubicBezTo>
                  <a:pt x="4019222" y="5129559"/>
                  <a:pt x="4018627" y="5138539"/>
                  <a:pt x="4017436" y="5142309"/>
                </a:cubicBezTo>
                <a:cubicBezTo>
                  <a:pt x="4016245" y="5146079"/>
                  <a:pt x="4013517" y="5147964"/>
                  <a:pt x="4009251" y="5147964"/>
                </a:cubicBezTo>
                <a:cubicBezTo>
                  <a:pt x="4005083" y="5147964"/>
                  <a:pt x="4002429" y="5146327"/>
                  <a:pt x="4001288" y="5143053"/>
                </a:cubicBezTo>
                <a:cubicBezTo>
                  <a:pt x="4000147" y="5139779"/>
                  <a:pt x="3999576" y="5131147"/>
                  <a:pt x="3999576" y="5117157"/>
                </a:cubicBezTo>
                <a:lnTo>
                  <a:pt x="3999576" y="5004643"/>
                </a:lnTo>
                <a:cubicBezTo>
                  <a:pt x="3999576" y="4992241"/>
                  <a:pt x="4000445" y="4984774"/>
                  <a:pt x="4002181" y="4982244"/>
                </a:cubicBezTo>
                <a:cubicBezTo>
                  <a:pt x="4003917" y="4979714"/>
                  <a:pt x="4006423" y="4978449"/>
                  <a:pt x="4009697" y="4978449"/>
                </a:cubicBezTo>
                <a:close/>
                <a:moveTo>
                  <a:pt x="6881931" y="4942731"/>
                </a:moveTo>
                <a:lnTo>
                  <a:pt x="6881931" y="5183683"/>
                </a:lnTo>
                <a:lnTo>
                  <a:pt x="6934318" y="5183683"/>
                </a:lnTo>
                <a:lnTo>
                  <a:pt x="6934318" y="5074146"/>
                </a:lnTo>
                <a:lnTo>
                  <a:pt x="6966911" y="5183683"/>
                </a:lnTo>
                <a:lnTo>
                  <a:pt x="7021829" y="5183683"/>
                </a:lnTo>
                <a:lnTo>
                  <a:pt x="7021829" y="4942731"/>
                </a:lnTo>
                <a:lnTo>
                  <a:pt x="6969442" y="4942731"/>
                </a:lnTo>
                <a:lnTo>
                  <a:pt x="6969442" y="5051226"/>
                </a:lnTo>
                <a:lnTo>
                  <a:pt x="6934318" y="4942731"/>
                </a:lnTo>
                <a:close/>
                <a:moveTo>
                  <a:pt x="6081831" y="4942731"/>
                </a:moveTo>
                <a:lnTo>
                  <a:pt x="6081831" y="5183683"/>
                </a:lnTo>
                <a:lnTo>
                  <a:pt x="6144487" y="5183683"/>
                </a:lnTo>
                <a:lnTo>
                  <a:pt x="6144487" y="4942731"/>
                </a:lnTo>
                <a:close/>
                <a:moveTo>
                  <a:pt x="5652016" y="4942731"/>
                </a:moveTo>
                <a:lnTo>
                  <a:pt x="5652016" y="4990951"/>
                </a:lnTo>
                <a:lnTo>
                  <a:pt x="5689073" y="4990951"/>
                </a:lnTo>
                <a:lnTo>
                  <a:pt x="5689073" y="5183683"/>
                </a:lnTo>
                <a:lnTo>
                  <a:pt x="5751730" y="5183683"/>
                </a:lnTo>
                <a:lnTo>
                  <a:pt x="5751730" y="4990951"/>
                </a:lnTo>
                <a:lnTo>
                  <a:pt x="5788937" y="4990951"/>
                </a:lnTo>
                <a:lnTo>
                  <a:pt x="5788937" y="4942731"/>
                </a:lnTo>
                <a:close/>
                <a:moveTo>
                  <a:pt x="4824531" y="4942731"/>
                </a:moveTo>
                <a:lnTo>
                  <a:pt x="4824531" y="5183683"/>
                </a:lnTo>
                <a:lnTo>
                  <a:pt x="4933175" y="5183683"/>
                </a:lnTo>
                <a:lnTo>
                  <a:pt x="4933175" y="5135463"/>
                </a:lnTo>
                <a:lnTo>
                  <a:pt x="4887187" y="5135463"/>
                </a:lnTo>
                <a:lnTo>
                  <a:pt x="4887187" y="5082480"/>
                </a:lnTo>
                <a:lnTo>
                  <a:pt x="4926329" y="5082480"/>
                </a:lnTo>
                <a:lnTo>
                  <a:pt x="4926329" y="5036641"/>
                </a:lnTo>
                <a:lnTo>
                  <a:pt x="4887187" y="5036641"/>
                </a:lnTo>
                <a:lnTo>
                  <a:pt x="4887187" y="4990951"/>
                </a:lnTo>
                <a:lnTo>
                  <a:pt x="4929008" y="4990951"/>
                </a:lnTo>
                <a:lnTo>
                  <a:pt x="4929008" y="4942731"/>
                </a:lnTo>
                <a:close/>
                <a:moveTo>
                  <a:pt x="4375964" y="4942731"/>
                </a:moveTo>
                <a:lnTo>
                  <a:pt x="4375964" y="5085308"/>
                </a:lnTo>
                <a:cubicBezTo>
                  <a:pt x="4375964" y="5112494"/>
                  <a:pt x="4376459" y="5130328"/>
                  <a:pt x="4377451" y="5138812"/>
                </a:cubicBezTo>
                <a:cubicBezTo>
                  <a:pt x="4378443" y="5147295"/>
                  <a:pt x="4381668" y="5155356"/>
                  <a:pt x="4387125" y="5162996"/>
                </a:cubicBezTo>
                <a:cubicBezTo>
                  <a:pt x="4392582" y="5170636"/>
                  <a:pt x="4400817" y="5176837"/>
                  <a:pt x="4411831" y="5181600"/>
                </a:cubicBezTo>
                <a:cubicBezTo>
                  <a:pt x="4422844" y="5186362"/>
                  <a:pt x="4435544" y="5188743"/>
                  <a:pt x="4449930" y="5188743"/>
                </a:cubicBezTo>
                <a:cubicBezTo>
                  <a:pt x="4462928" y="5188743"/>
                  <a:pt x="4474214" y="5186734"/>
                  <a:pt x="4483789" y="5182716"/>
                </a:cubicBezTo>
                <a:cubicBezTo>
                  <a:pt x="4493364" y="5178698"/>
                  <a:pt x="4501078" y="5172794"/>
                  <a:pt x="4506932" y="5165005"/>
                </a:cubicBezTo>
                <a:cubicBezTo>
                  <a:pt x="4512786" y="5157217"/>
                  <a:pt x="4516308" y="5149626"/>
                  <a:pt x="4517498" y="5142235"/>
                </a:cubicBezTo>
                <a:cubicBezTo>
                  <a:pt x="4518689" y="5134843"/>
                  <a:pt x="4519284" y="5122019"/>
                  <a:pt x="4519284" y="5103763"/>
                </a:cubicBezTo>
                <a:lnTo>
                  <a:pt x="4519284" y="4942731"/>
                </a:lnTo>
                <a:lnTo>
                  <a:pt x="4456628" y="4942731"/>
                </a:lnTo>
                <a:lnTo>
                  <a:pt x="4456628" y="5120282"/>
                </a:lnTo>
                <a:cubicBezTo>
                  <a:pt x="4456628" y="5132288"/>
                  <a:pt x="4456057" y="5139903"/>
                  <a:pt x="4454916" y="5143128"/>
                </a:cubicBezTo>
                <a:cubicBezTo>
                  <a:pt x="4453775" y="5146352"/>
                  <a:pt x="4451220" y="5147964"/>
                  <a:pt x="4447251" y="5147964"/>
                </a:cubicBezTo>
                <a:cubicBezTo>
                  <a:pt x="4443779" y="5147964"/>
                  <a:pt x="4441472" y="5146501"/>
                  <a:pt x="4440331" y="5143574"/>
                </a:cubicBezTo>
                <a:cubicBezTo>
                  <a:pt x="4439190" y="5140647"/>
                  <a:pt x="4438619" y="5133925"/>
                  <a:pt x="4438619" y="5123408"/>
                </a:cubicBezTo>
                <a:lnTo>
                  <a:pt x="4438619" y="4942731"/>
                </a:lnTo>
                <a:close/>
                <a:moveTo>
                  <a:pt x="8190576" y="4937670"/>
                </a:moveTo>
                <a:cubicBezTo>
                  <a:pt x="8173114" y="4937670"/>
                  <a:pt x="8158752" y="4941317"/>
                  <a:pt x="8147491" y="4948609"/>
                </a:cubicBezTo>
                <a:cubicBezTo>
                  <a:pt x="8136230" y="4955902"/>
                  <a:pt x="8128912" y="4964410"/>
                  <a:pt x="8125538" y="4974133"/>
                </a:cubicBezTo>
                <a:cubicBezTo>
                  <a:pt x="8122165" y="4983857"/>
                  <a:pt x="8120379" y="4999285"/>
                  <a:pt x="8120181" y="5020419"/>
                </a:cubicBezTo>
                <a:lnTo>
                  <a:pt x="8180307" y="5020419"/>
                </a:lnTo>
                <a:lnTo>
                  <a:pt x="8180307" y="5005834"/>
                </a:lnTo>
                <a:cubicBezTo>
                  <a:pt x="8180307" y="4991745"/>
                  <a:pt x="8180952" y="4982691"/>
                  <a:pt x="8182242" y="4978673"/>
                </a:cubicBezTo>
                <a:cubicBezTo>
                  <a:pt x="8183532" y="4974654"/>
                  <a:pt x="8186459" y="4972645"/>
                  <a:pt x="8191023" y="4972645"/>
                </a:cubicBezTo>
                <a:cubicBezTo>
                  <a:pt x="8194694" y="4972645"/>
                  <a:pt x="8197150" y="4974158"/>
                  <a:pt x="8198390" y="4977184"/>
                </a:cubicBezTo>
                <a:cubicBezTo>
                  <a:pt x="8199630" y="4980210"/>
                  <a:pt x="8200250" y="4986139"/>
                  <a:pt x="8200250" y="4994969"/>
                </a:cubicBezTo>
                <a:lnTo>
                  <a:pt x="8200250" y="5035004"/>
                </a:lnTo>
                <a:cubicBezTo>
                  <a:pt x="8200250" y="5050680"/>
                  <a:pt x="8199580" y="5060528"/>
                  <a:pt x="8198241" y="5064546"/>
                </a:cubicBezTo>
                <a:cubicBezTo>
                  <a:pt x="8196901" y="5068565"/>
                  <a:pt x="8193752" y="5070574"/>
                  <a:pt x="8188790" y="5070574"/>
                </a:cubicBezTo>
                <a:cubicBezTo>
                  <a:pt x="8182441" y="5070574"/>
                  <a:pt x="8179167" y="5066010"/>
                  <a:pt x="8178968" y="5056882"/>
                </a:cubicBezTo>
                <a:lnTo>
                  <a:pt x="8124199" y="5056882"/>
                </a:lnTo>
                <a:lnTo>
                  <a:pt x="8124199" y="5123110"/>
                </a:lnTo>
                <a:lnTo>
                  <a:pt x="8180307" y="5123110"/>
                </a:lnTo>
                <a:lnTo>
                  <a:pt x="8180307" y="5097214"/>
                </a:lnTo>
                <a:cubicBezTo>
                  <a:pt x="8187451" y="5108624"/>
                  <a:pt x="8198315" y="5114329"/>
                  <a:pt x="8212901" y="5114329"/>
                </a:cubicBezTo>
                <a:cubicBezTo>
                  <a:pt x="8224113" y="5114329"/>
                  <a:pt x="8233885" y="5111254"/>
                  <a:pt x="8242220" y="5105102"/>
                </a:cubicBezTo>
                <a:cubicBezTo>
                  <a:pt x="8250554" y="5098950"/>
                  <a:pt x="8255962" y="5091807"/>
                  <a:pt x="8258442" y="5083671"/>
                </a:cubicBezTo>
                <a:cubicBezTo>
                  <a:pt x="8260923" y="5075535"/>
                  <a:pt x="8262163" y="5064770"/>
                  <a:pt x="8262163" y="5051375"/>
                </a:cubicBezTo>
                <a:lnTo>
                  <a:pt x="8262163" y="5021907"/>
                </a:lnTo>
                <a:cubicBezTo>
                  <a:pt x="8262163" y="5004345"/>
                  <a:pt x="8260873" y="4991447"/>
                  <a:pt x="8258293" y="4983212"/>
                </a:cubicBezTo>
                <a:cubicBezTo>
                  <a:pt x="8255714" y="4974977"/>
                  <a:pt x="8251646" y="4967312"/>
                  <a:pt x="8246089" y="4960218"/>
                </a:cubicBezTo>
                <a:cubicBezTo>
                  <a:pt x="8240533" y="4953124"/>
                  <a:pt x="8233042" y="4947592"/>
                  <a:pt x="8223616" y="4943623"/>
                </a:cubicBezTo>
                <a:cubicBezTo>
                  <a:pt x="8214191" y="4939655"/>
                  <a:pt x="8203177" y="4937670"/>
                  <a:pt x="8190576" y="4937670"/>
                </a:cubicBezTo>
                <a:close/>
                <a:moveTo>
                  <a:pt x="7382886" y="4937670"/>
                </a:moveTo>
                <a:cubicBezTo>
                  <a:pt x="7368003" y="4937670"/>
                  <a:pt x="7355303" y="4940076"/>
                  <a:pt x="7344786" y="4944889"/>
                </a:cubicBezTo>
                <a:cubicBezTo>
                  <a:pt x="7334269" y="4949701"/>
                  <a:pt x="7326654" y="4956373"/>
                  <a:pt x="7321941" y="4964906"/>
                </a:cubicBezTo>
                <a:cubicBezTo>
                  <a:pt x="7317228" y="4973439"/>
                  <a:pt x="7314872" y="4986932"/>
                  <a:pt x="7314872" y="5005387"/>
                </a:cubicBezTo>
                <a:cubicBezTo>
                  <a:pt x="7314872" y="5018186"/>
                  <a:pt x="7316534" y="5028704"/>
                  <a:pt x="7319857" y="5036939"/>
                </a:cubicBezTo>
                <a:cubicBezTo>
                  <a:pt x="7323182" y="5045174"/>
                  <a:pt x="7327373" y="5051623"/>
                  <a:pt x="7332433" y="5056286"/>
                </a:cubicBezTo>
                <a:cubicBezTo>
                  <a:pt x="7337493" y="5060950"/>
                  <a:pt x="7347813" y="5068441"/>
                  <a:pt x="7363390" y="5078759"/>
                </a:cubicBezTo>
                <a:cubicBezTo>
                  <a:pt x="7378967" y="5088979"/>
                  <a:pt x="7388740" y="5096272"/>
                  <a:pt x="7392709" y="5100637"/>
                </a:cubicBezTo>
                <a:cubicBezTo>
                  <a:pt x="7396578" y="5105003"/>
                  <a:pt x="7398513" y="5114280"/>
                  <a:pt x="7398513" y="5128468"/>
                </a:cubicBezTo>
                <a:cubicBezTo>
                  <a:pt x="7398513" y="5134917"/>
                  <a:pt x="7397496" y="5139779"/>
                  <a:pt x="7395462" y="5143053"/>
                </a:cubicBezTo>
                <a:cubicBezTo>
                  <a:pt x="7393428" y="5146327"/>
                  <a:pt x="7390327" y="5147964"/>
                  <a:pt x="7386160" y="5147964"/>
                </a:cubicBezTo>
                <a:cubicBezTo>
                  <a:pt x="7381993" y="5147964"/>
                  <a:pt x="7379091" y="5146675"/>
                  <a:pt x="7377454" y="5144095"/>
                </a:cubicBezTo>
                <a:cubicBezTo>
                  <a:pt x="7375817" y="5141515"/>
                  <a:pt x="7374998" y="5135711"/>
                  <a:pt x="7374998" y="5126682"/>
                </a:cubicBezTo>
                <a:lnTo>
                  <a:pt x="7374998" y="5097363"/>
                </a:lnTo>
                <a:lnTo>
                  <a:pt x="7316806" y="5097363"/>
                </a:lnTo>
                <a:lnTo>
                  <a:pt x="7316806" y="5113139"/>
                </a:lnTo>
                <a:cubicBezTo>
                  <a:pt x="7316806" y="5131196"/>
                  <a:pt x="7318642" y="5145137"/>
                  <a:pt x="7322313" y="5154959"/>
                </a:cubicBezTo>
                <a:cubicBezTo>
                  <a:pt x="7325984" y="5164782"/>
                  <a:pt x="7333748" y="5172868"/>
                  <a:pt x="7345605" y="5179218"/>
                </a:cubicBezTo>
                <a:cubicBezTo>
                  <a:pt x="7357461" y="5185568"/>
                  <a:pt x="7371774" y="5188743"/>
                  <a:pt x="7388542" y="5188743"/>
                </a:cubicBezTo>
                <a:cubicBezTo>
                  <a:pt x="7403821" y="5188743"/>
                  <a:pt x="7417216" y="5185990"/>
                  <a:pt x="7428725" y="5180483"/>
                </a:cubicBezTo>
                <a:cubicBezTo>
                  <a:pt x="7440235" y="5174977"/>
                  <a:pt x="7447998" y="5168155"/>
                  <a:pt x="7452017" y="5160020"/>
                </a:cubicBezTo>
                <a:cubicBezTo>
                  <a:pt x="7456035" y="5151884"/>
                  <a:pt x="7458044" y="5139233"/>
                  <a:pt x="7458044" y="5122068"/>
                </a:cubicBezTo>
                <a:cubicBezTo>
                  <a:pt x="7458044" y="5098454"/>
                  <a:pt x="7454423" y="5081339"/>
                  <a:pt x="7447180" y="5070723"/>
                </a:cubicBezTo>
                <a:cubicBezTo>
                  <a:pt x="7439937" y="5060106"/>
                  <a:pt x="7422370" y="5046521"/>
                  <a:pt x="7394478" y="5029967"/>
                </a:cubicBezTo>
                <a:cubicBezTo>
                  <a:pt x="7384752" y="5024217"/>
                  <a:pt x="7378850" y="5019306"/>
                  <a:pt x="7376772" y="5015235"/>
                </a:cubicBezTo>
                <a:cubicBezTo>
                  <a:pt x="7374598" y="5011164"/>
                  <a:pt x="7373510" y="5005108"/>
                  <a:pt x="7373510" y="4997067"/>
                </a:cubicBezTo>
                <a:cubicBezTo>
                  <a:pt x="7373510" y="4990811"/>
                  <a:pt x="7374477" y="4986145"/>
                  <a:pt x="7376412" y="4983066"/>
                </a:cubicBezTo>
                <a:cubicBezTo>
                  <a:pt x="7378347" y="4979988"/>
                  <a:pt x="7381200" y="4978449"/>
                  <a:pt x="7384970" y="4978449"/>
                </a:cubicBezTo>
                <a:cubicBezTo>
                  <a:pt x="7388443" y="4978449"/>
                  <a:pt x="7390923" y="4979590"/>
                  <a:pt x="7392411" y="4981872"/>
                </a:cubicBezTo>
                <a:cubicBezTo>
                  <a:pt x="7393899" y="4984154"/>
                  <a:pt x="7394643" y="4989463"/>
                  <a:pt x="7394643" y="4997797"/>
                </a:cubicBezTo>
                <a:lnTo>
                  <a:pt x="7394643" y="5015656"/>
                </a:lnTo>
                <a:lnTo>
                  <a:pt x="7452835" y="5015656"/>
                </a:lnTo>
                <a:lnTo>
                  <a:pt x="7452835" y="5006131"/>
                </a:lnTo>
                <a:cubicBezTo>
                  <a:pt x="7452835" y="4986982"/>
                  <a:pt x="7450975" y="4973414"/>
                  <a:pt x="7447254" y="4965427"/>
                </a:cubicBezTo>
                <a:cubicBezTo>
                  <a:pt x="7443534" y="4957440"/>
                  <a:pt x="7435943" y="4950817"/>
                  <a:pt x="7424484" y="4945558"/>
                </a:cubicBezTo>
                <a:cubicBezTo>
                  <a:pt x="7413024" y="4940300"/>
                  <a:pt x="7399158" y="4937670"/>
                  <a:pt x="7382886" y="4937670"/>
                </a:cubicBezTo>
                <a:close/>
                <a:moveTo>
                  <a:pt x="6514474" y="4937670"/>
                </a:moveTo>
                <a:cubicBezTo>
                  <a:pt x="6500881" y="4937670"/>
                  <a:pt x="6488975" y="4939903"/>
                  <a:pt x="6478755" y="4944368"/>
                </a:cubicBezTo>
                <a:cubicBezTo>
                  <a:pt x="6468536" y="4948832"/>
                  <a:pt x="6460425" y="4955232"/>
                  <a:pt x="6454422" y="4963566"/>
                </a:cubicBezTo>
                <a:cubicBezTo>
                  <a:pt x="6448419" y="4971901"/>
                  <a:pt x="6444847" y="4981103"/>
                  <a:pt x="6443706" y="4991174"/>
                </a:cubicBezTo>
                <a:cubicBezTo>
                  <a:pt x="6442566" y="5001245"/>
                  <a:pt x="6441995" y="5018385"/>
                  <a:pt x="6441995" y="5042594"/>
                </a:cubicBezTo>
                <a:lnTo>
                  <a:pt x="6441995" y="5083820"/>
                </a:lnTo>
                <a:cubicBezTo>
                  <a:pt x="6441995" y="5108624"/>
                  <a:pt x="6442590" y="5125987"/>
                  <a:pt x="6443781" y="5135909"/>
                </a:cubicBezTo>
                <a:cubicBezTo>
                  <a:pt x="6444971" y="5145831"/>
                  <a:pt x="6448692" y="5155009"/>
                  <a:pt x="6454943" y="5163443"/>
                </a:cubicBezTo>
                <a:cubicBezTo>
                  <a:pt x="6461193" y="5171876"/>
                  <a:pt x="6469453" y="5178201"/>
                  <a:pt x="6479723" y="5182418"/>
                </a:cubicBezTo>
                <a:cubicBezTo>
                  <a:pt x="6489992" y="5186635"/>
                  <a:pt x="6501576" y="5188743"/>
                  <a:pt x="6514474" y="5188743"/>
                </a:cubicBezTo>
                <a:cubicBezTo>
                  <a:pt x="6528067" y="5188743"/>
                  <a:pt x="6539974" y="5186511"/>
                  <a:pt x="6550193" y="5182046"/>
                </a:cubicBezTo>
                <a:cubicBezTo>
                  <a:pt x="6560412" y="5177581"/>
                  <a:pt x="6568524" y="5171182"/>
                  <a:pt x="6574526" y="5162847"/>
                </a:cubicBezTo>
                <a:cubicBezTo>
                  <a:pt x="6580529" y="5154513"/>
                  <a:pt x="6584101" y="5145310"/>
                  <a:pt x="6585242" y="5135240"/>
                </a:cubicBezTo>
                <a:cubicBezTo>
                  <a:pt x="6586383" y="5125169"/>
                  <a:pt x="6586953" y="5108029"/>
                  <a:pt x="6586953" y="5083820"/>
                </a:cubicBezTo>
                <a:lnTo>
                  <a:pt x="6586953" y="5042594"/>
                </a:lnTo>
                <a:cubicBezTo>
                  <a:pt x="6586953" y="5017789"/>
                  <a:pt x="6586358" y="5000426"/>
                  <a:pt x="6585167" y="4990504"/>
                </a:cubicBezTo>
                <a:cubicBezTo>
                  <a:pt x="6583977" y="4980582"/>
                  <a:pt x="6580256" y="4971405"/>
                  <a:pt x="6574005" y="4962971"/>
                </a:cubicBezTo>
                <a:cubicBezTo>
                  <a:pt x="6567754" y="4954537"/>
                  <a:pt x="6559494" y="4948212"/>
                  <a:pt x="6549225" y="4943996"/>
                </a:cubicBezTo>
                <a:cubicBezTo>
                  <a:pt x="6538956" y="4939779"/>
                  <a:pt x="6527373" y="4937670"/>
                  <a:pt x="6514474" y="4937670"/>
                </a:cubicBezTo>
                <a:close/>
                <a:moveTo>
                  <a:pt x="5287386" y="4937670"/>
                </a:moveTo>
                <a:cubicBezTo>
                  <a:pt x="5272504" y="4937670"/>
                  <a:pt x="5259803" y="4940076"/>
                  <a:pt x="5249286" y="4944889"/>
                </a:cubicBezTo>
                <a:cubicBezTo>
                  <a:pt x="5238769" y="4949701"/>
                  <a:pt x="5231154" y="4956373"/>
                  <a:pt x="5226441" y="4964906"/>
                </a:cubicBezTo>
                <a:cubicBezTo>
                  <a:pt x="5221728" y="4973439"/>
                  <a:pt x="5219372" y="4986932"/>
                  <a:pt x="5219372" y="5005387"/>
                </a:cubicBezTo>
                <a:cubicBezTo>
                  <a:pt x="5219372" y="5018186"/>
                  <a:pt x="5221034" y="5028704"/>
                  <a:pt x="5224358" y="5036939"/>
                </a:cubicBezTo>
                <a:cubicBezTo>
                  <a:pt x="5227681" y="5045174"/>
                  <a:pt x="5231873" y="5051623"/>
                  <a:pt x="5236934" y="5056286"/>
                </a:cubicBezTo>
                <a:cubicBezTo>
                  <a:pt x="5241994" y="5060950"/>
                  <a:pt x="5252313" y="5068441"/>
                  <a:pt x="5267890" y="5078759"/>
                </a:cubicBezTo>
                <a:cubicBezTo>
                  <a:pt x="5283468" y="5088979"/>
                  <a:pt x="5293240" y="5096272"/>
                  <a:pt x="5297209" y="5100637"/>
                </a:cubicBezTo>
                <a:cubicBezTo>
                  <a:pt x="5301079" y="5105003"/>
                  <a:pt x="5303013" y="5114280"/>
                  <a:pt x="5303013" y="5128468"/>
                </a:cubicBezTo>
                <a:cubicBezTo>
                  <a:pt x="5303013" y="5134917"/>
                  <a:pt x="5301996" y="5139779"/>
                  <a:pt x="5299963" y="5143053"/>
                </a:cubicBezTo>
                <a:cubicBezTo>
                  <a:pt x="5297928" y="5146327"/>
                  <a:pt x="5294828" y="5147964"/>
                  <a:pt x="5290661" y="5147964"/>
                </a:cubicBezTo>
                <a:cubicBezTo>
                  <a:pt x="5286493" y="5147964"/>
                  <a:pt x="5283591" y="5146675"/>
                  <a:pt x="5281954" y="5144095"/>
                </a:cubicBezTo>
                <a:cubicBezTo>
                  <a:pt x="5280317" y="5141515"/>
                  <a:pt x="5279498" y="5135711"/>
                  <a:pt x="5279498" y="5126682"/>
                </a:cubicBezTo>
                <a:lnTo>
                  <a:pt x="5279498" y="5097363"/>
                </a:lnTo>
                <a:lnTo>
                  <a:pt x="5221307" y="5097363"/>
                </a:lnTo>
                <a:lnTo>
                  <a:pt x="5221307" y="5113139"/>
                </a:lnTo>
                <a:cubicBezTo>
                  <a:pt x="5221307" y="5131196"/>
                  <a:pt x="5223142" y="5145137"/>
                  <a:pt x="5226813" y="5154959"/>
                </a:cubicBezTo>
                <a:cubicBezTo>
                  <a:pt x="5230484" y="5164782"/>
                  <a:pt x="5238248" y="5172868"/>
                  <a:pt x="5250105" y="5179218"/>
                </a:cubicBezTo>
                <a:cubicBezTo>
                  <a:pt x="5261961" y="5185568"/>
                  <a:pt x="5276274" y="5188743"/>
                  <a:pt x="5293042" y="5188743"/>
                </a:cubicBezTo>
                <a:cubicBezTo>
                  <a:pt x="5308322" y="5188743"/>
                  <a:pt x="5321716" y="5185990"/>
                  <a:pt x="5333225" y="5180483"/>
                </a:cubicBezTo>
                <a:cubicBezTo>
                  <a:pt x="5344735" y="5174977"/>
                  <a:pt x="5352499" y="5168155"/>
                  <a:pt x="5356517" y="5160020"/>
                </a:cubicBezTo>
                <a:cubicBezTo>
                  <a:pt x="5360535" y="5151884"/>
                  <a:pt x="5362545" y="5139233"/>
                  <a:pt x="5362545" y="5122068"/>
                </a:cubicBezTo>
                <a:cubicBezTo>
                  <a:pt x="5362545" y="5098454"/>
                  <a:pt x="5358923" y="5081339"/>
                  <a:pt x="5351680" y="5070723"/>
                </a:cubicBezTo>
                <a:cubicBezTo>
                  <a:pt x="5344437" y="5060106"/>
                  <a:pt x="5326870" y="5046521"/>
                  <a:pt x="5298979" y="5029967"/>
                </a:cubicBezTo>
                <a:cubicBezTo>
                  <a:pt x="5289252" y="5024217"/>
                  <a:pt x="5283350" y="5019306"/>
                  <a:pt x="5281273" y="5015235"/>
                </a:cubicBezTo>
                <a:cubicBezTo>
                  <a:pt x="5279098" y="5011164"/>
                  <a:pt x="5278010" y="5005108"/>
                  <a:pt x="5278010" y="4997067"/>
                </a:cubicBezTo>
                <a:cubicBezTo>
                  <a:pt x="5278010" y="4990811"/>
                  <a:pt x="5278978" y="4986145"/>
                  <a:pt x="5280912" y="4983066"/>
                </a:cubicBezTo>
                <a:cubicBezTo>
                  <a:pt x="5282847" y="4979988"/>
                  <a:pt x="5285700" y="4978449"/>
                  <a:pt x="5289470" y="4978449"/>
                </a:cubicBezTo>
                <a:cubicBezTo>
                  <a:pt x="5292942" y="4978449"/>
                  <a:pt x="5295423" y="4979590"/>
                  <a:pt x="5296911" y="4981872"/>
                </a:cubicBezTo>
                <a:cubicBezTo>
                  <a:pt x="5298400" y="4984154"/>
                  <a:pt x="5299144" y="4989463"/>
                  <a:pt x="5299144" y="4997797"/>
                </a:cubicBezTo>
                <a:lnTo>
                  <a:pt x="5299144" y="5015656"/>
                </a:lnTo>
                <a:lnTo>
                  <a:pt x="5357336" y="5015656"/>
                </a:lnTo>
                <a:lnTo>
                  <a:pt x="5357336" y="5006131"/>
                </a:lnTo>
                <a:cubicBezTo>
                  <a:pt x="5357336" y="4986982"/>
                  <a:pt x="5355475" y="4973414"/>
                  <a:pt x="5351755" y="4965427"/>
                </a:cubicBezTo>
                <a:cubicBezTo>
                  <a:pt x="5348034" y="4957440"/>
                  <a:pt x="5340444" y="4950817"/>
                  <a:pt x="5328984" y="4945558"/>
                </a:cubicBezTo>
                <a:cubicBezTo>
                  <a:pt x="5317524" y="4940300"/>
                  <a:pt x="5303659" y="4937670"/>
                  <a:pt x="5287386" y="4937670"/>
                </a:cubicBezTo>
                <a:close/>
                <a:moveTo>
                  <a:pt x="4006869" y="4937670"/>
                </a:moveTo>
                <a:cubicBezTo>
                  <a:pt x="3995261" y="4937670"/>
                  <a:pt x="3984694" y="4939605"/>
                  <a:pt x="3975169" y="4943475"/>
                </a:cubicBezTo>
                <a:cubicBezTo>
                  <a:pt x="3965644" y="4947344"/>
                  <a:pt x="3957855" y="4953074"/>
                  <a:pt x="3951803" y="4960664"/>
                </a:cubicBezTo>
                <a:cubicBezTo>
                  <a:pt x="3945751" y="4968255"/>
                  <a:pt x="3941757" y="4976341"/>
                  <a:pt x="3939822" y="4984923"/>
                </a:cubicBezTo>
                <a:cubicBezTo>
                  <a:pt x="3937887" y="4993506"/>
                  <a:pt x="3936920" y="5005982"/>
                  <a:pt x="3936920" y="5022354"/>
                </a:cubicBezTo>
                <a:lnTo>
                  <a:pt x="3936920" y="5096916"/>
                </a:lnTo>
                <a:cubicBezTo>
                  <a:pt x="3936920" y="5118546"/>
                  <a:pt x="3938557" y="5134793"/>
                  <a:pt x="3941831" y="5145658"/>
                </a:cubicBezTo>
                <a:cubicBezTo>
                  <a:pt x="3945106" y="5156522"/>
                  <a:pt x="3951852" y="5165477"/>
                  <a:pt x="3962072" y="5172521"/>
                </a:cubicBezTo>
                <a:cubicBezTo>
                  <a:pt x="3972291" y="5179566"/>
                  <a:pt x="3984495" y="5183286"/>
                  <a:pt x="3998684" y="5183683"/>
                </a:cubicBezTo>
                <a:cubicBezTo>
                  <a:pt x="3998684" y="5192684"/>
                  <a:pt x="3999502" y="5198916"/>
                  <a:pt x="4001139" y="5202377"/>
                </a:cubicBezTo>
                <a:cubicBezTo>
                  <a:pt x="4002777" y="5205839"/>
                  <a:pt x="4005927" y="5208451"/>
                  <a:pt x="4010590" y="5210212"/>
                </a:cubicBezTo>
                <a:cubicBezTo>
                  <a:pt x="4015253" y="5211973"/>
                  <a:pt x="4023290" y="5212854"/>
                  <a:pt x="4034700" y="5212854"/>
                </a:cubicBezTo>
                <a:lnTo>
                  <a:pt x="4082027" y="5212854"/>
                </a:lnTo>
                <a:lnTo>
                  <a:pt x="4082027" y="5183683"/>
                </a:lnTo>
                <a:lnTo>
                  <a:pt x="4060299" y="5183683"/>
                </a:lnTo>
                <a:cubicBezTo>
                  <a:pt x="4053056" y="5183683"/>
                  <a:pt x="4048466" y="5182984"/>
                  <a:pt x="4046532" y="5181587"/>
                </a:cubicBezTo>
                <a:cubicBezTo>
                  <a:pt x="4044597" y="5180189"/>
                  <a:pt x="4043481" y="5176795"/>
                  <a:pt x="4043183" y="5171405"/>
                </a:cubicBezTo>
                <a:cubicBezTo>
                  <a:pt x="4053006" y="5169024"/>
                  <a:pt x="4060869" y="5165577"/>
                  <a:pt x="4066773" y="5161064"/>
                </a:cubicBezTo>
                <a:cubicBezTo>
                  <a:pt x="4072676" y="5156551"/>
                  <a:pt x="4076670" y="5150476"/>
                  <a:pt x="4078753" y="5142838"/>
                </a:cubicBezTo>
                <a:cubicBezTo>
                  <a:pt x="4080837" y="5135201"/>
                  <a:pt x="4081879" y="5120670"/>
                  <a:pt x="4081879" y="5099247"/>
                </a:cubicBezTo>
                <a:lnTo>
                  <a:pt x="4081879" y="5020989"/>
                </a:lnTo>
                <a:cubicBezTo>
                  <a:pt x="4081879" y="5005416"/>
                  <a:pt x="4081060" y="4993687"/>
                  <a:pt x="4079423" y="4985801"/>
                </a:cubicBezTo>
                <a:cubicBezTo>
                  <a:pt x="4077786" y="4977916"/>
                  <a:pt x="4074264" y="4970303"/>
                  <a:pt x="4068856" y="4962963"/>
                </a:cubicBezTo>
                <a:cubicBezTo>
                  <a:pt x="4063448" y="4955623"/>
                  <a:pt x="4055263" y="4949573"/>
                  <a:pt x="4044300" y="4944812"/>
                </a:cubicBezTo>
                <a:cubicBezTo>
                  <a:pt x="4033336" y="4940051"/>
                  <a:pt x="4020859" y="4937670"/>
                  <a:pt x="4006869" y="4937670"/>
                </a:cubicBezTo>
                <a:close/>
                <a:moveTo>
                  <a:pt x="8138114" y="4444007"/>
                </a:moveTo>
                <a:cubicBezTo>
                  <a:pt x="8141307" y="4484185"/>
                  <a:pt x="8144488" y="4517919"/>
                  <a:pt x="8147658" y="4545211"/>
                </a:cubicBezTo>
                <a:lnTo>
                  <a:pt x="8126090" y="4545211"/>
                </a:lnTo>
                <a:cubicBezTo>
                  <a:pt x="8127724" y="4523880"/>
                  <a:pt x="8131732" y="4490146"/>
                  <a:pt x="8138114" y="4444007"/>
                </a:cubicBezTo>
                <a:close/>
                <a:moveTo>
                  <a:pt x="6528389" y="4444007"/>
                </a:moveTo>
                <a:cubicBezTo>
                  <a:pt x="6531582" y="4484185"/>
                  <a:pt x="6534763" y="4517919"/>
                  <a:pt x="6537933" y="4545211"/>
                </a:cubicBezTo>
                <a:lnTo>
                  <a:pt x="6516365" y="4545211"/>
                </a:lnTo>
                <a:cubicBezTo>
                  <a:pt x="6517999" y="4523880"/>
                  <a:pt x="6522007" y="4490146"/>
                  <a:pt x="6528389" y="4444007"/>
                </a:cubicBezTo>
                <a:close/>
                <a:moveTo>
                  <a:pt x="3201263" y="4431506"/>
                </a:moveTo>
                <a:cubicBezTo>
                  <a:pt x="3208108" y="4431506"/>
                  <a:pt x="3212772" y="4432225"/>
                  <a:pt x="3215252" y="4433664"/>
                </a:cubicBezTo>
                <a:cubicBezTo>
                  <a:pt x="3217733" y="4435103"/>
                  <a:pt x="3219321" y="4437360"/>
                  <a:pt x="3220015" y="4440436"/>
                </a:cubicBezTo>
                <a:cubicBezTo>
                  <a:pt x="3220710" y="4443511"/>
                  <a:pt x="3221057" y="4450506"/>
                  <a:pt x="3221057" y="4461420"/>
                </a:cubicBezTo>
                <a:lnTo>
                  <a:pt x="3221057" y="4555033"/>
                </a:lnTo>
                <a:cubicBezTo>
                  <a:pt x="3221057" y="4571107"/>
                  <a:pt x="3220015" y="4580954"/>
                  <a:pt x="3217932" y="4584576"/>
                </a:cubicBezTo>
                <a:cubicBezTo>
                  <a:pt x="3215848" y="4588197"/>
                  <a:pt x="3210291" y="4590008"/>
                  <a:pt x="3201263" y="4590008"/>
                </a:cubicBezTo>
                <a:close/>
                <a:moveTo>
                  <a:pt x="4857422" y="4425999"/>
                </a:moveTo>
                <a:cubicBezTo>
                  <a:pt x="4861291" y="4425999"/>
                  <a:pt x="4863847" y="4427562"/>
                  <a:pt x="4865086" y="4430687"/>
                </a:cubicBezTo>
                <a:cubicBezTo>
                  <a:pt x="4866327" y="4433813"/>
                  <a:pt x="4866947" y="4440981"/>
                  <a:pt x="4866947" y="4452193"/>
                </a:cubicBezTo>
                <a:lnTo>
                  <a:pt x="4866947" y="4562921"/>
                </a:lnTo>
                <a:cubicBezTo>
                  <a:pt x="4866947" y="4577109"/>
                  <a:pt x="4866351" y="4586089"/>
                  <a:pt x="4865161" y="4589859"/>
                </a:cubicBezTo>
                <a:cubicBezTo>
                  <a:pt x="4863970" y="4593629"/>
                  <a:pt x="4861242" y="4595514"/>
                  <a:pt x="4856975" y="4595514"/>
                </a:cubicBezTo>
                <a:cubicBezTo>
                  <a:pt x="4852808" y="4595514"/>
                  <a:pt x="4850154" y="4593877"/>
                  <a:pt x="4849013" y="4590603"/>
                </a:cubicBezTo>
                <a:cubicBezTo>
                  <a:pt x="4847872" y="4587329"/>
                  <a:pt x="4847301" y="4578697"/>
                  <a:pt x="4847301" y="4564707"/>
                </a:cubicBezTo>
                <a:lnTo>
                  <a:pt x="4847301" y="4452193"/>
                </a:lnTo>
                <a:cubicBezTo>
                  <a:pt x="4847301" y="4439791"/>
                  <a:pt x="4848170" y="4432324"/>
                  <a:pt x="4849906" y="4429794"/>
                </a:cubicBezTo>
                <a:cubicBezTo>
                  <a:pt x="4851643" y="4427264"/>
                  <a:pt x="4854148" y="4425999"/>
                  <a:pt x="4857422" y="4425999"/>
                </a:cubicBezTo>
                <a:close/>
                <a:moveTo>
                  <a:pt x="3657272" y="4425999"/>
                </a:moveTo>
                <a:cubicBezTo>
                  <a:pt x="3661141" y="4425999"/>
                  <a:pt x="3663697" y="4427562"/>
                  <a:pt x="3664936" y="4430687"/>
                </a:cubicBezTo>
                <a:cubicBezTo>
                  <a:pt x="3666177" y="4433813"/>
                  <a:pt x="3666797" y="4440981"/>
                  <a:pt x="3666797" y="4452193"/>
                </a:cubicBezTo>
                <a:lnTo>
                  <a:pt x="3666797" y="4562921"/>
                </a:lnTo>
                <a:cubicBezTo>
                  <a:pt x="3666797" y="4577109"/>
                  <a:pt x="3666201" y="4586089"/>
                  <a:pt x="3665011" y="4589859"/>
                </a:cubicBezTo>
                <a:cubicBezTo>
                  <a:pt x="3663820" y="4593629"/>
                  <a:pt x="3661092" y="4595514"/>
                  <a:pt x="3656826" y="4595514"/>
                </a:cubicBezTo>
                <a:cubicBezTo>
                  <a:pt x="3652658" y="4595514"/>
                  <a:pt x="3650004" y="4593877"/>
                  <a:pt x="3648863" y="4590603"/>
                </a:cubicBezTo>
                <a:cubicBezTo>
                  <a:pt x="3647722" y="4587329"/>
                  <a:pt x="3647152" y="4578697"/>
                  <a:pt x="3647152" y="4564707"/>
                </a:cubicBezTo>
                <a:lnTo>
                  <a:pt x="3647152" y="4452193"/>
                </a:lnTo>
                <a:cubicBezTo>
                  <a:pt x="3647152" y="4439791"/>
                  <a:pt x="3648020" y="4432324"/>
                  <a:pt x="3649756" y="4429794"/>
                </a:cubicBezTo>
                <a:cubicBezTo>
                  <a:pt x="3651492" y="4427264"/>
                  <a:pt x="3653998" y="4425999"/>
                  <a:pt x="3657272" y="4425999"/>
                </a:cubicBezTo>
                <a:close/>
                <a:moveTo>
                  <a:pt x="8925043" y="4390281"/>
                </a:moveTo>
                <a:lnTo>
                  <a:pt x="8969096" y="4544020"/>
                </a:lnTo>
                <a:lnTo>
                  <a:pt x="8969096" y="4631233"/>
                </a:lnTo>
                <a:lnTo>
                  <a:pt x="9027139" y="4631233"/>
                </a:lnTo>
                <a:lnTo>
                  <a:pt x="9027139" y="4544020"/>
                </a:lnTo>
                <a:lnTo>
                  <a:pt x="9072829" y="4390281"/>
                </a:lnTo>
                <a:lnTo>
                  <a:pt x="9015270" y="4390281"/>
                </a:lnTo>
                <a:cubicBezTo>
                  <a:pt x="9007109" y="4427874"/>
                  <a:pt x="9001292" y="4459524"/>
                  <a:pt x="8997820" y="4485233"/>
                </a:cubicBezTo>
                <a:cubicBezTo>
                  <a:pt x="8996669" y="4468963"/>
                  <a:pt x="8991597" y="4437312"/>
                  <a:pt x="8982602" y="4390281"/>
                </a:cubicBezTo>
                <a:close/>
                <a:moveTo>
                  <a:pt x="8501181" y="4390281"/>
                </a:moveTo>
                <a:lnTo>
                  <a:pt x="8501181" y="4631233"/>
                </a:lnTo>
                <a:lnTo>
                  <a:pt x="8553568" y="4631233"/>
                </a:lnTo>
                <a:lnTo>
                  <a:pt x="8553568" y="4521696"/>
                </a:lnTo>
                <a:lnTo>
                  <a:pt x="8586161" y="4631233"/>
                </a:lnTo>
                <a:lnTo>
                  <a:pt x="8641079" y="4631233"/>
                </a:lnTo>
                <a:lnTo>
                  <a:pt x="8641079" y="4390281"/>
                </a:lnTo>
                <a:lnTo>
                  <a:pt x="8588691" y="4390281"/>
                </a:lnTo>
                <a:lnTo>
                  <a:pt x="8588691" y="4498776"/>
                </a:lnTo>
                <a:lnTo>
                  <a:pt x="8553568" y="4390281"/>
                </a:lnTo>
                <a:close/>
                <a:moveTo>
                  <a:pt x="8090303" y="4390281"/>
                </a:moveTo>
                <a:lnTo>
                  <a:pt x="8058342" y="4631233"/>
                </a:lnTo>
                <a:lnTo>
                  <a:pt x="8123120" y="4631233"/>
                </a:lnTo>
                <a:lnTo>
                  <a:pt x="8126887" y="4587924"/>
                </a:lnTo>
                <a:lnTo>
                  <a:pt x="8149300" y="4587924"/>
                </a:lnTo>
                <a:lnTo>
                  <a:pt x="8152662" y="4631233"/>
                </a:lnTo>
                <a:lnTo>
                  <a:pt x="8216696" y="4631233"/>
                </a:lnTo>
                <a:lnTo>
                  <a:pt x="8180865" y="4390281"/>
                </a:lnTo>
                <a:close/>
                <a:moveTo>
                  <a:pt x="7310556" y="4390281"/>
                </a:moveTo>
                <a:lnTo>
                  <a:pt x="7310556" y="4631233"/>
                </a:lnTo>
                <a:lnTo>
                  <a:pt x="7419200" y="4631233"/>
                </a:lnTo>
                <a:lnTo>
                  <a:pt x="7419200" y="4583013"/>
                </a:lnTo>
                <a:lnTo>
                  <a:pt x="7373212" y="4583013"/>
                </a:lnTo>
                <a:lnTo>
                  <a:pt x="7373212" y="4530030"/>
                </a:lnTo>
                <a:lnTo>
                  <a:pt x="7412354" y="4530030"/>
                </a:lnTo>
                <a:lnTo>
                  <a:pt x="7412354" y="4484191"/>
                </a:lnTo>
                <a:lnTo>
                  <a:pt x="7373212" y="4484191"/>
                </a:lnTo>
                <a:lnTo>
                  <a:pt x="7373212" y="4438501"/>
                </a:lnTo>
                <a:lnTo>
                  <a:pt x="7415033" y="4438501"/>
                </a:lnTo>
                <a:lnTo>
                  <a:pt x="7415033" y="4390281"/>
                </a:lnTo>
                <a:close/>
                <a:moveTo>
                  <a:pt x="6867643" y="4390281"/>
                </a:moveTo>
                <a:lnTo>
                  <a:pt x="6903846" y="4631233"/>
                </a:lnTo>
                <a:lnTo>
                  <a:pt x="6999021" y="4631233"/>
                </a:lnTo>
                <a:lnTo>
                  <a:pt x="7030908" y="4390281"/>
                </a:lnTo>
                <a:lnTo>
                  <a:pt x="6964828" y="4390281"/>
                </a:lnTo>
                <a:lnTo>
                  <a:pt x="6960477" y="4435087"/>
                </a:lnTo>
                <a:cubicBezTo>
                  <a:pt x="6956842" y="4471099"/>
                  <a:pt x="6953405" y="4512321"/>
                  <a:pt x="6950168" y="4558754"/>
                </a:cubicBezTo>
                <a:cubicBezTo>
                  <a:pt x="6946885" y="4512811"/>
                  <a:pt x="6941403" y="4456653"/>
                  <a:pt x="6933723" y="4390281"/>
                </a:cubicBezTo>
                <a:close/>
                <a:moveTo>
                  <a:pt x="6480578" y="4390281"/>
                </a:moveTo>
                <a:lnTo>
                  <a:pt x="6448617" y="4631233"/>
                </a:lnTo>
                <a:lnTo>
                  <a:pt x="6513395" y="4631233"/>
                </a:lnTo>
                <a:lnTo>
                  <a:pt x="6517162" y="4587924"/>
                </a:lnTo>
                <a:lnTo>
                  <a:pt x="6539575" y="4587924"/>
                </a:lnTo>
                <a:lnTo>
                  <a:pt x="6542937" y="4631233"/>
                </a:lnTo>
                <a:lnTo>
                  <a:pt x="6606971" y="4631233"/>
                </a:lnTo>
                <a:lnTo>
                  <a:pt x="6571140" y="4390281"/>
                </a:lnTo>
                <a:close/>
                <a:moveTo>
                  <a:pt x="6015156" y="4390281"/>
                </a:moveTo>
                <a:lnTo>
                  <a:pt x="6015156" y="4631233"/>
                </a:lnTo>
                <a:lnTo>
                  <a:pt x="6077812" y="4631233"/>
                </a:lnTo>
                <a:lnTo>
                  <a:pt x="6077812" y="4530030"/>
                </a:lnTo>
                <a:lnTo>
                  <a:pt x="6096565" y="4530030"/>
                </a:lnTo>
                <a:lnTo>
                  <a:pt x="6096565" y="4631233"/>
                </a:lnTo>
                <a:lnTo>
                  <a:pt x="6159221" y="4631233"/>
                </a:lnTo>
                <a:lnTo>
                  <a:pt x="6159221" y="4390281"/>
                </a:lnTo>
                <a:lnTo>
                  <a:pt x="6096565" y="4390281"/>
                </a:lnTo>
                <a:lnTo>
                  <a:pt x="6096565" y="4476452"/>
                </a:lnTo>
                <a:lnTo>
                  <a:pt x="6077812" y="4476452"/>
                </a:lnTo>
                <a:lnTo>
                  <a:pt x="6077812" y="4390281"/>
                </a:lnTo>
                <a:close/>
                <a:moveTo>
                  <a:pt x="5223688" y="4390281"/>
                </a:moveTo>
                <a:lnTo>
                  <a:pt x="5223688" y="4532858"/>
                </a:lnTo>
                <a:cubicBezTo>
                  <a:pt x="5223688" y="4560044"/>
                  <a:pt x="5224184" y="4577878"/>
                  <a:pt x="5225176" y="4586362"/>
                </a:cubicBezTo>
                <a:cubicBezTo>
                  <a:pt x="5226169" y="4594845"/>
                  <a:pt x="5229393" y="4602906"/>
                  <a:pt x="5234850" y="4610546"/>
                </a:cubicBezTo>
                <a:cubicBezTo>
                  <a:pt x="5240307" y="4618186"/>
                  <a:pt x="5248543" y="4624387"/>
                  <a:pt x="5259555" y="4629150"/>
                </a:cubicBezTo>
                <a:cubicBezTo>
                  <a:pt x="5270569" y="4633912"/>
                  <a:pt x="5283269" y="4636293"/>
                  <a:pt x="5297655" y="4636293"/>
                </a:cubicBezTo>
                <a:cubicBezTo>
                  <a:pt x="5310653" y="4636293"/>
                  <a:pt x="5321939" y="4634284"/>
                  <a:pt x="5331514" y="4630266"/>
                </a:cubicBezTo>
                <a:cubicBezTo>
                  <a:pt x="5341088" y="4626247"/>
                  <a:pt x="5348803" y="4620344"/>
                  <a:pt x="5354657" y="4612555"/>
                </a:cubicBezTo>
                <a:cubicBezTo>
                  <a:pt x="5360510" y="4604767"/>
                  <a:pt x="5364033" y="4597176"/>
                  <a:pt x="5365223" y="4589785"/>
                </a:cubicBezTo>
                <a:cubicBezTo>
                  <a:pt x="5366414" y="4582393"/>
                  <a:pt x="5367009" y="4569569"/>
                  <a:pt x="5367009" y="4551313"/>
                </a:cubicBezTo>
                <a:lnTo>
                  <a:pt x="5367009" y="4390281"/>
                </a:lnTo>
                <a:lnTo>
                  <a:pt x="5304353" y="4390281"/>
                </a:lnTo>
                <a:lnTo>
                  <a:pt x="5304353" y="4567832"/>
                </a:lnTo>
                <a:cubicBezTo>
                  <a:pt x="5304353" y="4579838"/>
                  <a:pt x="5303782" y="4587453"/>
                  <a:pt x="5302641" y="4590678"/>
                </a:cubicBezTo>
                <a:cubicBezTo>
                  <a:pt x="5301500" y="4593902"/>
                  <a:pt x="5298945" y="4595514"/>
                  <a:pt x="5294977" y="4595514"/>
                </a:cubicBezTo>
                <a:cubicBezTo>
                  <a:pt x="5291504" y="4595514"/>
                  <a:pt x="5289197" y="4594051"/>
                  <a:pt x="5288056" y="4591124"/>
                </a:cubicBezTo>
                <a:cubicBezTo>
                  <a:pt x="5286915" y="4588197"/>
                  <a:pt x="5286345" y="4581475"/>
                  <a:pt x="5286345" y="4570958"/>
                </a:cubicBezTo>
                <a:lnTo>
                  <a:pt x="5286345" y="4390281"/>
                </a:lnTo>
                <a:close/>
                <a:moveTo>
                  <a:pt x="4353043" y="4390281"/>
                </a:moveTo>
                <a:lnTo>
                  <a:pt x="4397096" y="4544020"/>
                </a:lnTo>
                <a:lnTo>
                  <a:pt x="4397096" y="4631233"/>
                </a:lnTo>
                <a:lnTo>
                  <a:pt x="4455139" y="4631233"/>
                </a:lnTo>
                <a:lnTo>
                  <a:pt x="4455139" y="4544020"/>
                </a:lnTo>
                <a:lnTo>
                  <a:pt x="4500830" y="4390281"/>
                </a:lnTo>
                <a:lnTo>
                  <a:pt x="4443270" y="4390281"/>
                </a:lnTo>
                <a:cubicBezTo>
                  <a:pt x="4435109" y="4427874"/>
                  <a:pt x="4429293" y="4459524"/>
                  <a:pt x="4425820" y="4485233"/>
                </a:cubicBezTo>
                <a:cubicBezTo>
                  <a:pt x="4424670" y="4468963"/>
                  <a:pt x="4419597" y="4437312"/>
                  <a:pt x="4410603" y="4390281"/>
                </a:cubicBezTo>
                <a:close/>
                <a:moveTo>
                  <a:pt x="3138606" y="4390281"/>
                </a:moveTo>
                <a:lnTo>
                  <a:pt x="3138606" y="4631233"/>
                </a:lnTo>
                <a:lnTo>
                  <a:pt x="3217634" y="4631233"/>
                </a:lnTo>
                <a:cubicBezTo>
                  <a:pt x="3232616" y="4631233"/>
                  <a:pt x="3243827" y="4630415"/>
                  <a:pt x="3251269" y="4628778"/>
                </a:cubicBezTo>
                <a:cubicBezTo>
                  <a:pt x="3258711" y="4627140"/>
                  <a:pt x="3264961" y="4624263"/>
                  <a:pt x="3270021" y="4620146"/>
                </a:cubicBezTo>
                <a:cubicBezTo>
                  <a:pt x="3275081" y="4616028"/>
                  <a:pt x="3278629" y="4610323"/>
                  <a:pt x="3280662" y="4603030"/>
                </a:cubicBezTo>
                <a:cubicBezTo>
                  <a:pt x="3282696" y="4595738"/>
                  <a:pt x="3283713" y="4581277"/>
                  <a:pt x="3283713" y="4559647"/>
                </a:cubicBezTo>
                <a:lnTo>
                  <a:pt x="3283713" y="4475261"/>
                </a:lnTo>
                <a:cubicBezTo>
                  <a:pt x="3283713" y="4452441"/>
                  <a:pt x="3283019" y="4437137"/>
                  <a:pt x="3281630" y="4429348"/>
                </a:cubicBezTo>
                <a:cubicBezTo>
                  <a:pt x="3280241" y="4421559"/>
                  <a:pt x="3276768" y="4414490"/>
                  <a:pt x="3271212" y="4408140"/>
                </a:cubicBezTo>
                <a:cubicBezTo>
                  <a:pt x="3265656" y="4401790"/>
                  <a:pt x="3257545" y="4397226"/>
                  <a:pt x="3246878" y="4394448"/>
                </a:cubicBezTo>
                <a:cubicBezTo>
                  <a:pt x="3236212" y="4391670"/>
                  <a:pt x="3215749" y="4390281"/>
                  <a:pt x="3185487" y="4390281"/>
                </a:cubicBezTo>
                <a:close/>
                <a:moveTo>
                  <a:pt x="4857124" y="4385220"/>
                </a:moveTo>
                <a:cubicBezTo>
                  <a:pt x="4843531" y="4385220"/>
                  <a:pt x="4831625" y="4387453"/>
                  <a:pt x="4821405" y="4391918"/>
                </a:cubicBezTo>
                <a:cubicBezTo>
                  <a:pt x="4811186" y="4396382"/>
                  <a:pt x="4803076" y="4402782"/>
                  <a:pt x="4797072" y="4411116"/>
                </a:cubicBezTo>
                <a:cubicBezTo>
                  <a:pt x="4791069" y="4419451"/>
                  <a:pt x="4787497" y="4428653"/>
                  <a:pt x="4786357" y="4438724"/>
                </a:cubicBezTo>
                <a:cubicBezTo>
                  <a:pt x="4785215" y="4448795"/>
                  <a:pt x="4784646" y="4465935"/>
                  <a:pt x="4784646" y="4490144"/>
                </a:cubicBezTo>
                <a:lnTo>
                  <a:pt x="4784646" y="4531370"/>
                </a:lnTo>
                <a:cubicBezTo>
                  <a:pt x="4784646" y="4556174"/>
                  <a:pt x="4785240" y="4573538"/>
                  <a:pt x="4786431" y="4583459"/>
                </a:cubicBezTo>
                <a:cubicBezTo>
                  <a:pt x="4787622" y="4593381"/>
                  <a:pt x="4791342" y="4602559"/>
                  <a:pt x="4797593" y="4610993"/>
                </a:cubicBezTo>
                <a:cubicBezTo>
                  <a:pt x="4803844" y="4619426"/>
                  <a:pt x="4812104" y="4625751"/>
                  <a:pt x="4822373" y="4629968"/>
                </a:cubicBezTo>
                <a:cubicBezTo>
                  <a:pt x="4832642" y="4634185"/>
                  <a:pt x="4844226" y="4636293"/>
                  <a:pt x="4857124" y="4636293"/>
                </a:cubicBezTo>
                <a:cubicBezTo>
                  <a:pt x="4870717" y="4636293"/>
                  <a:pt x="4882623" y="4634061"/>
                  <a:pt x="4892843" y="4629596"/>
                </a:cubicBezTo>
                <a:cubicBezTo>
                  <a:pt x="4903063" y="4625131"/>
                  <a:pt x="4911174" y="4618732"/>
                  <a:pt x="4917176" y="4610397"/>
                </a:cubicBezTo>
                <a:cubicBezTo>
                  <a:pt x="4923179" y="4602063"/>
                  <a:pt x="4926751" y="4592860"/>
                  <a:pt x="4927892" y="4582790"/>
                </a:cubicBezTo>
                <a:cubicBezTo>
                  <a:pt x="4929033" y="4572719"/>
                  <a:pt x="4929603" y="4555579"/>
                  <a:pt x="4929603" y="4531370"/>
                </a:cubicBezTo>
                <a:lnTo>
                  <a:pt x="4929603" y="4490144"/>
                </a:lnTo>
                <a:cubicBezTo>
                  <a:pt x="4929603" y="4465339"/>
                  <a:pt x="4929008" y="4447976"/>
                  <a:pt x="4927817" y="4438054"/>
                </a:cubicBezTo>
                <a:cubicBezTo>
                  <a:pt x="4926627" y="4428132"/>
                  <a:pt x="4922907" y="4418955"/>
                  <a:pt x="4916655" y="4410521"/>
                </a:cubicBezTo>
                <a:cubicBezTo>
                  <a:pt x="4910405" y="4402088"/>
                  <a:pt x="4902145" y="4395762"/>
                  <a:pt x="4891876" y="4391546"/>
                </a:cubicBezTo>
                <a:cubicBezTo>
                  <a:pt x="4881607" y="4387329"/>
                  <a:pt x="4870023" y="4385220"/>
                  <a:pt x="4857124" y="4385220"/>
                </a:cubicBezTo>
                <a:close/>
                <a:moveTo>
                  <a:pt x="3656974" y="4385220"/>
                </a:moveTo>
                <a:cubicBezTo>
                  <a:pt x="3643381" y="4385220"/>
                  <a:pt x="3631475" y="4387453"/>
                  <a:pt x="3621255" y="4391918"/>
                </a:cubicBezTo>
                <a:cubicBezTo>
                  <a:pt x="3611036" y="4396382"/>
                  <a:pt x="3602925" y="4402782"/>
                  <a:pt x="3596922" y="4411116"/>
                </a:cubicBezTo>
                <a:cubicBezTo>
                  <a:pt x="3590920" y="4419451"/>
                  <a:pt x="3587347" y="4428653"/>
                  <a:pt x="3586207" y="4438724"/>
                </a:cubicBezTo>
                <a:cubicBezTo>
                  <a:pt x="3585066" y="4448795"/>
                  <a:pt x="3584495" y="4465935"/>
                  <a:pt x="3584495" y="4490144"/>
                </a:cubicBezTo>
                <a:lnTo>
                  <a:pt x="3584495" y="4531370"/>
                </a:lnTo>
                <a:cubicBezTo>
                  <a:pt x="3584495" y="4556174"/>
                  <a:pt x="3585090" y="4573538"/>
                  <a:pt x="3586281" y="4583459"/>
                </a:cubicBezTo>
                <a:cubicBezTo>
                  <a:pt x="3587472" y="4593381"/>
                  <a:pt x="3591192" y="4602559"/>
                  <a:pt x="3597443" y="4610993"/>
                </a:cubicBezTo>
                <a:cubicBezTo>
                  <a:pt x="3603694" y="4619426"/>
                  <a:pt x="3611954" y="4625751"/>
                  <a:pt x="3622223" y="4629968"/>
                </a:cubicBezTo>
                <a:cubicBezTo>
                  <a:pt x="3632492" y="4634185"/>
                  <a:pt x="3644076" y="4636293"/>
                  <a:pt x="3656974" y="4636293"/>
                </a:cubicBezTo>
                <a:cubicBezTo>
                  <a:pt x="3670567" y="4636293"/>
                  <a:pt x="3682474" y="4634061"/>
                  <a:pt x="3692693" y="4629596"/>
                </a:cubicBezTo>
                <a:cubicBezTo>
                  <a:pt x="3702913" y="4625131"/>
                  <a:pt x="3711024" y="4618732"/>
                  <a:pt x="3717027" y="4610397"/>
                </a:cubicBezTo>
                <a:cubicBezTo>
                  <a:pt x="3723029" y="4602063"/>
                  <a:pt x="3726601" y="4592860"/>
                  <a:pt x="3727742" y="4582790"/>
                </a:cubicBezTo>
                <a:cubicBezTo>
                  <a:pt x="3728883" y="4572719"/>
                  <a:pt x="3729454" y="4555579"/>
                  <a:pt x="3729454" y="4531370"/>
                </a:cubicBezTo>
                <a:lnTo>
                  <a:pt x="3729454" y="4490144"/>
                </a:lnTo>
                <a:cubicBezTo>
                  <a:pt x="3729454" y="4465339"/>
                  <a:pt x="3728858" y="4447976"/>
                  <a:pt x="3727668" y="4438054"/>
                </a:cubicBezTo>
                <a:cubicBezTo>
                  <a:pt x="3726477" y="4428132"/>
                  <a:pt x="3722756" y="4418955"/>
                  <a:pt x="3716505" y="4410521"/>
                </a:cubicBezTo>
                <a:cubicBezTo>
                  <a:pt x="3710255" y="4402088"/>
                  <a:pt x="3701995" y="4395762"/>
                  <a:pt x="3691726" y="4391546"/>
                </a:cubicBezTo>
                <a:cubicBezTo>
                  <a:pt x="3681457" y="4387329"/>
                  <a:pt x="3669873" y="4385220"/>
                  <a:pt x="3656974" y="4385220"/>
                </a:cubicBezTo>
                <a:close/>
                <a:moveTo>
                  <a:pt x="3673281" y="1876359"/>
                </a:moveTo>
                <a:cubicBezTo>
                  <a:pt x="3699915" y="2211589"/>
                  <a:pt x="3726458" y="2493061"/>
                  <a:pt x="3752910" y="2720773"/>
                </a:cubicBezTo>
                <a:lnTo>
                  <a:pt x="3572948" y="2720773"/>
                </a:lnTo>
                <a:cubicBezTo>
                  <a:pt x="3586582" y="2542797"/>
                  <a:pt x="3620026" y="2261325"/>
                  <a:pt x="3673281" y="1876359"/>
                </a:cubicBezTo>
                <a:close/>
                <a:moveTo>
                  <a:pt x="9395505" y="1726103"/>
                </a:moveTo>
                <a:cubicBezTo>
                  <a:pt x="9427792" y="1726103"/>
                  <a:pt x="9449109" y="1739142"/>
                  <a:pt x="9459457" y="1765220"/>
                </a:cubicBezTo>
                <a:cubicBezTo>
                  <a:pt x="9469806" y="1791297"/>
                  <a:pt x="9474980" y="1851110"/>
                  <a:pt x="9474980" y="1944657"/>
                </a:cubicBezTo>
                <a:lnTo>
                  <a:pt x="9474980" y="2868545"/>
                </a:lnTo>
                <a:cubicBezTo>
                  <a:pt x="9474980" y="2986928"/>
                  <a:pt x="9470012" y="3061850"/>
                  <a:pt x="9460078" y="3093308"/>
                </a:cubicBezTo>
                <a:cubicBezTo>
                  <a:pt x="9450144" y="3124767"/>
                  <a:pt x="9427377" y="3140496"/>
                  <a:pt x="9391780" y="3140496"/>
                </a:cubicBezTo>
                <a:cubicBezTo>
                  <a:pt x="9357010" y="3140496"/>
                  <a:pt x="9334864" y="3126836"/>
                  <a:pt x="9325345" y="3099517"/>
                </a:cubicBezTo>
                <a:cubicBezTo>
                  <a:pt x="9315824" y="3072198"/>
                  <a:pt x="9311064" y="3000174"/>
                  <a:pt x="9311064" y="2883447"/>
                </a:cubicBezTo>
                <a:lnTo>
                  <a:pt x="9311064" y="1944657"/>
                </a:lnTo>
                <a:cubicBezTo>
                  <a:pt x="9311064" y="1841175"/>
                  <a:pt x="9318308" y="1778879"/>
                  <a:pt x="9332795" y="1757769"/>
                </a:cubicBezTo>
                <a:cubicBezTo>
                  <a:pt x="9347283" y="1736658"/>
                  <a:pt x="9368186" y="1726103"/>
                  <a:pt x="9395505" y="1726103"/>
                </a:cubicBezTo>
                <a:close/>
                <a:moveTo>
                  <a:pt x="10186373" y="1428075"/>
                </a:moveTo>
                <a:lnTo>
                  <a:pt x="10186373" y="2617705"/>
                </a:lnTo>
                <a:cubicBezTo>
                  <a:pt x="10186373" y="2844537"/>
                  <a:pt x="10190513" y="2993344"/>
                  <a:pt x="10198791" y="3064126"/>
                </a:cubicBezTo>
                <a:cubicBezTo>
                  <a:pt x="10207069" y="3134908"/>
                  <a:pt x="10233975" y="3202172"/>
                  <a:pt x="10279507" y="3265917"/>
                </a:cubicBezTo>
                <a:cubicBezTo>
                  <a:pt x="10325039" y="3329661"/>
                  <a:pt x="10393751" y="3381402"/>
                  <a:pt x="10485643" y="3421139"/>
                </a:cubicBezTo>
                <a:cubicBezTo>
                  <a:pt x="10577535" y="3460876"/>
                  <a:pt x="10683501" y="3480745"/>
                  <a:pt x="10803540" y="3480745"/>
                </a:cubicBezTo>
                <a:cubicBezTo>
                  <a:pt x="10911989" y="3480745"/>
                  <a:pt x="11006158" y="3463981"/>
                  <a:pt x="11086046" y="3430452"/>
                </a:cubicBezTo>
                <a:cubicBezTo>
                  <a:pt x="11165934" y="3396925"/>
                  <a:pt x="11230300" y="3347667"/>
                  <a:pt x="11279143" y="3282680"/>
                </a:cubicBezTo>
                <a:cubicBezTo>
                  <a:pt x="11327987" y="3217694"/>
                  <a:pt x="11357376" y="3154362"/>
                  <a:pt x="11367310" y="3092688"/>
                </a:cubicBezTo>
                <a:cubicBezTo>
                  <a:pt x="11377244" y="3031012"/>
                  <a:pt x="11382211" y="2924011"/>
                  <a:pt x="11382211" y="2771686"/>
                </a:cubicBezTo>
                <a:lnTo>
                  <a:pt x="11382211" y="1428075"/>
                </a:lnTo>
                <a:lnTo>
                  <a:pt x="10859420" y="1428075"/>
                </a:lnTo>
                <a:lnTo>
                  <a:pt x="10859420" y="2909524"/>
                </a:lnTo>
                <a:cubicBezTo>
                  <a:pt x="10859420" y="3009695"/>
                  <a:pt x="10854660" y="3073232"/>
                  <a:pt x="10845140" y="3100138"/>
                </a:cubicBezTo>
                <a:cubicBezTo>
                  <a:pt x="10835619" y="3127044"/>
                  <a:pt x="10814302" y="3140496"/>
                  <a:pt x="10781188" y="3140496"/>
                </a:cubicBezTo>
                <a:cubicBezTo>
                  <a:pt x="10752213" y="3140496"/>
                  <a:pt x="10732965" y="3128285"/>
                  <a:pt x="10723445" y="3103863"/>
                </a:cubicBezTo>
                <a:cubicBezTo>
                  <a:pt x="10713924" y="3079441"/>
                  <a:pt x="10709164" y="3023354"/>
                  <a:pt x="10709164" y="2935602"/>
                </a:cubicBezTo>
                <a:lnTo>
                  <a:pt x="10709164" y="1428075"/>
                </a:lnTo>
                <a:close/>
                <a:moveTo>
                  <a:pt x="7483813" y="1428075"/>
                </a:moveTo>
                <a:lnTo>
                  <a:pt x="7851381" y="2710838"/>
                </a:lnTo>
                <a:lnTo>
                  <a:pt x="7851381" y="3438524"/>
                </a:lnTo>
                <a:lnTo>
                  <a:pt x="8335677" y="3438524"/>
                </a:lnTo>
                <a:lnTo>
                  <a:pt x="8335677" y="2710838"/>
                </a:lnTo>
                <a:lnTo>
                  <a:pt x="8716905" y="1428075"/>
                </a:lnTo>
                <a:lnTo>
                  <a:pt x="8236645" y="1428075"/>
                </a:lnTo>
                <a:cubicBezTo>
                  <a:pt x="8168554" y="1741742"/>
                  <a:pt x="8120021" y="2005828"/>
                  <a:pt x="8091046" y="2220333"/>
                </a:cubicBezTo>
                <a:cubicBezTo>
                  <a:pt x="8081447" y="2084578"/>
                  <a:pt x="8039124" y="1820492"/>
                  <a:pt x="7964073" y="1428075"/>
                </a:cubicBezTo>
                <a:close/>
                <a:moveTo>
                  <a:pt x="5802799" y="1428075"/>
                </a:moveTo>
                <a:lnTo>
                  <a:pt x="5802799" y="3438524"/>
                </a:lnTo>
                <a:lnTo>
                  <a:pt x="6325591" y="3438524"/>
                </a:lnTo>
                <a:lnTo>
                  <a:pt x="6325591" y="2576726"/>
                </a:lnTo>
                <a:lnTo>
                  <a:pt x="6537315" y="3438524"/>
                </a:lnTo>
                <a:lnTo>
                  <a:pt x="7077491" y="3438524"/>
                </a:lnTo>
                <a:lnTo>
                  <a:pt x="6749039" y="2335820"/>
                </a:lnTo>
                <a:lnTo>
                  <a:pt x="7048930" y="1428075"/>
                </a:lnTo>
                <a:lnTo>
                  <a:pt x="6558425" y="1428075"/>
                </a:lnTo>
                <a:lnTo>
                  <a:pt x="6325591" y="2209157"/>
                </a:lnTo>
                <a:lnTo>
                  <a:pt x="6325591" y="1428075"/>
                </a:lnTo>
                <a:close/>
                <a:moveTo>
                  <a:pt x="4421674" y="1428075"/>
                </a:moveTo>
                <a:lnTo>
                  <a:pt x="4421674" y="3438524"/>
                </a:lnTo>
                <a:lnTo>
                  <a:pt x="4858783" y="3438524"/>
                </a:lnTo>
                <a:lnTo>
                  <a:pt x="4858783" y="2524571"/>
                </a:lnTo>
                <a:lnTo>
                  <a:pt x="5130733" y="3438524"/>
                </a:lnTo>
                <a:lnTo>
                  <a:pt x="5588952" y="3438524"/>
                </a:lnTo>
                <a:lnTo>
                  <a:pt x="5588952" y="1428075"/>
                </a:lnTo>
                <a:lnTo>
                  <a:pt x="5151844" y="1428075"/>
                </a:lnTo>
                <a:lnTo>
                  <a:pt x="5151844" y="2333336"/>
                </a:lnTo>
                <a:lnTo>
                  <a:pt x="4858783" y="1428075"/>
                </a:lnTo>
                <a:close/>
                <a:moveTo>
                  <a:pt x="3274357" y="1428075"/>
                </a:moveTo>
                <a:lnTo>
                  <a:pt x="3007684" y="3438524"/>
                </a:lnTo>
                <a:lnTo>
                  <a:pt x="3548171" y="3438524"/>
                </a:lnTo>
                <a:lnTo>
                  <a:pt x="3579604" y="3077165"/>
                </a:lnTo>
                <a:lnTo>
                  <a:pt x="3766608" y="3077165"/>
                </a:lnTo>
                <a:lnTo>
                  <a:pt x="3794665" y="3438524"/>
                </a:lnTo>
                <a:lnTo>
                  <a:pt x="4328943" y="3438524"/>
                </a:lnTo>
                <a:lnTo>
                  <a:pt x="4029984" y="1428075"/>
                </a:lnTo>
                <a:close/>
                <a:moveTo>
                  <a:pt x="1716575" y="1428075"/>
                </a:moveTo>
                <a:lnTo>
                  <a:pt x="1716575" y="3438524"/>
                </a:lnTo>
                <a:lnTo>
                  <a:pt x="2239366" y="3438524"/>
                </a:lnTo>
                <a:lnTo>
                  <a:pt x="2239366" y="2594111"/>
                </a:lnTo>
                <a:lnTo>
                  <a:pt x="2395831" y="2594111"/>
                </a:lnTo>
                <a:lnTo>
                  <a:pt x="2395831" y="3438524"/>
                </a:lnTo>
                <a:lnTo>
                  <a:pt x="2918622" y="3438524"/>
                </a:lnTo>
                <a:lnTo>
                  <a:pt x="2918622" y="1428075"/>
                </a:lnTo>
                <a:lnTo>
                  <a:pt x="2395831" y="1428075"/>
                </a:lnTo>
                <a:lnTo>
                  <a:pt x="2395831" y="2147068"/>
                </a:lnTo>
                <a:lnTo>
                  <a:pt x="2239366" y="2147068"/>
                </a:lnTo>
                <a:lnTo>
                  <a:pt x="2239366" y="1428075"/>
                </a:lnTo>
                <a:close/>
                <a:moveTo>
                  <a:pt x="455591" y="1428075"/>
                </a:moveTo>
                <a:lnTo>
                  <a:pt x="455591" y="1830413"/>
                </a:lnTo>
                <a:lnTo>
                  <a:pt x="764795" y="1830413"/>
                </a:lnTo>
                <a:lnTo>
                  <a:pt x="764795" y="3438524"/>
                </a:lnTo>
                <a:lnTo>
                  <a:pt x="1287587" y="3438524"/>
                </a:lnTo>
                <a:lnTo>
                  <a:pt x="1287587" y="1830413"/>
                </a:lnTo>
                <a:lnTo>
                  <a:pt x="1598033" y="1830413"/>
                </a:lnTo>
                <a:lnTo>
                  <a:pt x="1598033" y="1428075"/>
                </a:lnTo>
                <a:close/>
                <a:moveTo>
                  <a:pt x="9393022" y="1385854"/>
                </a:moveTo>
                <a:cubicBezTo>
                  <a:pt x="9279605" y="1385854"/>
                  <a:pt x="9180262" y="1404481"/>
                  <a:pt x="9094994" y="1441735"/>
                </a:cubicBezTo>
                <a:cubicBezTo>
                  <a:pt x="9009724" y="1478988"/>
                  <a:pt x="8942047" y="1532385"/>
                  <a:pt x="8891962" y="1601925"/>
                </a:cubicBezTo>
                <a:cubicBezTo>
                  <a:pt x="8841876" y="1671465"/>
                  <a:pt x="8812073" y="1748248"/>
                  <a:pt x="8802553" y="1832276"/>
                </a:cubicBezTo>
                <a:cubicBezTo>
                  <a:pt x="8793033" y="1916303"/>
                  <a:pt x="8788273" y="2059316"/>
                  <a:pt x="8788273" y="2261312"/>
                </a:cubicBezTo>
                <a:lnTo>
                  <a:pt x="8788273" y="2605287"/>
                </a:lnTo>
                <a:cubicBezTo>
                  <a:pt x="8788273" y="2812251"/>
                  <a:pt x="8793240" y="2957126"/>
                  <a:pt x="8803174" y="3039912"/>
                </a:cubicBezTo>
                <a:cubicBezTo>
                  <a:pt x="8813108" y="3122697"/>
                  <a:pt x="8844153" y="3199274"/>
                  <a:pt x="8896308" y="3269642"/>
                </a:cubicBezTo>
                <a:cubicBezTo>
                  <a:pt x="8948463" y="3340010"/>
                  <a:pt x="9017382" y="3392785"/>
                  <a:pt x="9103065" y="3427969"/>
                </a:cubicBezTo>
                <a:cubicBezTo>
                  <a:pt x="9188748" y="3463153"/>
                  <a:pt x="9285400" y="3480745"/>
                  <a:pt x="9393022" y="3480745"/>
                </a:cubicBezTo>
                <a:cubicBezTo>
                  <a:pt x="9506438" y="3480745"/>
                  <a:pt x="9605781" y="3462118"/>
                  <a:pt x="9691050" y="3424864"/>
                </a:cubicBezTo>
                <a:cubicBezTo>
                  <a:pt x="9776319" y="3387611"/>
                  <a:pt x="9843996" y="3334215"/>
                  <a:pt x="9894081" y="3264674"/>
                </a:cubicBezTo>
                <a:cubicBezTo>
                  <a:pt x="9944167" y="3195135"/>
                  <a:pt x="9973970" y="3118351"/>
                  <a:pt x="9983490" y="3034323"/>
                </a:cubicBezTo>
                <a:cubicBezTo>
                  <a:pt x="9993010" y="2950296"/>
                  <a:pt x="9997770" y="2807284"/>
                  <a:pt x="9997770" y="2605287"/>
                </a:cubicBezTo>
                <a:lnTo>
                  <a:pt x="9997770" y="2261312"/>
                </a:lnTo>
                <a:cubicBezTo>
                  <a:pt x="9997770" y="2054348"/>
                  <a:pt x="9992803" y="1909474"/>
                  <a:pt x="9982869" y="1826688"/>
                </a:cubicBezTo>
                <a:cubicBezTo>
                  <a:pt x="9972935" y="1743902"/>
                  <a:pt x="9941890" y="1667325"/>
                  <a:pt x="9889735" y="1596958"/>
                </a:cubicBezTo>
                <a:cubicBezTo>
                  <a:pt x="9837580" y="1526590"/>
                  <a:pt x="9768661" y="1473814"/>
                  <a:pt x="9682978" y="1438630"/>
                </a:cubicBezTo>
                <a:cubicBezTo>
                  <a:pt x="9597295" y="1403446"/>
                  <a:pt x="9500643" y="1385854"/>
                  <a:pt x="9393022" y="138585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749A5-D1E0-9609-54AB-657ADDCAEDD4}"/>
              </a:ext>
            </a:extLst>
          </p:cNvPr>
          <p:cNvSpPr/>
          <p:nvPr/>
        </p:nvSpPr>
        <p:spPr>
          <a:xfrm>
            <a:off x="9441180" y="1996441"/>
            <a:ext cx="165236" cy="280416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62801-ED5E-FDB9-66DC-7DA977E3E067}"/>
              </a:ext>
            </a:extLst>
          </p:cNvPr>
          <p:cNvSpPr txBox="1"/>
          <p:nvPr/>
        </p:nvSpPr>
        <p:spPr>
          <a:xfrm>
            <a:off x="10149840" y="674370"/>
            <a:ext cx="138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73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1.02526 -0.04213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63" y="-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1.02513 -0.07222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6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49" y="738646"/>
            <a:ext cx="6423903" cy="110643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 Expert Systems</a:t>
            </a:r>
            <a:endParaRPr lang="en-US" sz="36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F5AF69-3474-0E73-0EE4-A820B2685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760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- Application 1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Medical Diagnosis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A4E75-F1EC-2E8E-06BC-0FC0DD9BA1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7D51C601-5C38-9033-5E85-1124FEB6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3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910431"/>
            <a:ext cx="3543300" cy="1466455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2 Agriculture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2907529"/>
            <a:ext cx="3543300" cy="3015849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Systems like DSSAT assist farmers in planning irrigation, choosing fertilizers, and predicting crop outcomes.</a:t>
            </a:r>
          </a:p>
          <a:p>
            <a:r>
              <a:rPr lang="en-US" sz="1700" dirty="0">
                <a:solidFill>
                  <a:schemeClr val="bg1"/>
                </a:solidFill>
              </a:rPr>
              <a:t>They enhance productivity by using local soil, weather, and crop data to generate tailored advice.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22755" y="2740770"/>
            <a:ext cx="1381607" cy="1036205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053" y="4713731"/>
            <a:ext cx="304800" cy="322326"/>
            <a:chOff x="215328" y="-46937"/>
            <a:chExt cx="304800" cy="277384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BC175A-E049-9EB1-E60A-3DD711A0845A}"/>
              </a:ext>
            </a:extLst>
          </p:cNvPr>
          <p:cNvSpPr txBox="1"/>
          <p:nvPr/>
        </p:nvSpPr>
        <p:spPr>
          <a:xfrm>
            <a:off x="473202" y="4516031"/>
            <a:ext cx="8042148" cy="15780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Support</a:t>
            </a:r>
          </a:p>
        </p:txBody>
      </p:sp>
      <p:graphicFrame>
        <p:nvGraphicFramePr>
          <p:cNvPr id="27" name="TextBox 4">
            <a:extLst>
              <a:ext uri="{FF2B5EF4-FFF2-40B4-BE49-F238E27FC236}">
                <a16:creationId xmlns:a16="http://schemas.microsoft.com/office/drawing/2014/main" id="{EF7B056A-0899-342E-2CCA-79BD8C2FB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16687"/>
              </p:ext>
            </p:extLst>
          </p:nvPr>
        </p:nvGraphicFramePr>
        <p:xfrm>
          <a:off x="473202" y="477675"/>
          <a:ext cx="8135071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154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expert system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Expert systems are often confined to a narrow knowledge area and cannot operate outside it.</a:t>
            </a:r>
          </a:p>
          <a:p>
            <a:r>
              <a:rPr dirty="0"/>
              <a:t>They require significant resources to build, and keeping their knowledge base updated is challenging.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ed toy person in front of two lines of white figures">
            <a:extLst>
              <a:ext uri="{FF2B5EF4-FFF2-40B4-BE49-F238E27FC236}">
                <a16:creationId xmlns:a16="http://schemas.microsoft.com/office/drawing/2014/main" id="{3604C56B-1EC3-4193-47BD-2CC73AE4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77" r="28621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1BDBF-E6A2-82C7-507E-01FBFFB08CB1}"/>
              </a:ext>
            </a:extLst>
          </p:cNvPr>
          <p:cNvSpPr txBox="1"/>
          <p:nvPr/>
        </p:nvSpPr>
        <p:spPr>
          <a:xfrm>
            <a:off x="4829679" y="800935"/>
            <a:ext cx="3345812" cy="758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9BA6F-3287-D653-9243-C558787BF66C}"/>
              </a:ext>
            </a:extLst>
          </p:cNvPr>
          <p:cNvSpPr txBox="1"/>
          <p:nvPr/>
        </p:nvSpPr>
        <p:spPr>
          <a:xfrm>
            <a:off x="4572000" y="2493548"/>
            <a:ext cx="393550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lack human intuition and may perform poorly with ambiguous or incomplete information.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CC0DF-F477-E766-DEBB-52F5D59828CD}"/>
              </a:ext>
            </a:extLst>
          </p:cNvPr>
          <p:cNvSpPr txBox="1"/>
          <p:nvPr/>
        </p:nvSpPr>
        <p:spPr>
          <a:xfrm>
            <a:off x="4445540" y="4214109"/>
            <a:ext cx="37299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data can lead to inaccurate recommendations, impacting decision quality.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FF2A7-1C37-88E9-A393-EFA63AF42C9D}"/>
              </a:ext>
            </a:extLst>
          </p:cNvPr>
          <p:cNvSpPr/>
          <p:nvPr/>
        </p:nvSpPr>
        <p:spPr>
          <a:xfrm>
            <a:off x="4239986" y="2402732"/>
            <a:ext cx="3935505" cy="117704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544B6-929A-24A2-F3E0-31926C047E38}"/>
              </a:ext>
            </a:extLst>
          </p:cNvPr>
          <p:cNvSpPr/>
          <p:nvPr/>
        </p:nvSpPr>
        <p:spPr>
          <a:xfrm>
            <a:off x="4239986" y="4079156"/>
            <a:ext cx="3935505" cy="1177047"/>
          </a:xfrm>
          <a:prstGeom prst="round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0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- Challenges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Knowledge acquisition from domain experts is complex and time-consuming.</a:t>
            </a: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in real-world settings involves compatibility, integration, and training challenges.</a:t>
            </a:r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A48CC36D-2C24-6EDA-68A7-0E4E26D2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4" r="27499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751</Words>
  <Application>Microsoft Office PowerPoint</Application>
  <PresentationFormat>On-screen Show (4:3)</PresentationFormat>
  <Paragraphs>95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Meiryo</vt:lpstr>
      <vt:lpstr>Aptos</vt:lpstr>
      <vt:lpstr>Arial</vt:lpstr>
      <vt:lpstr>Calibri</vt:lpstr>
      <vt:lpstr>Century Gothic</vt:lpstr>
      <vt:lpstr>Elephant</vt:lpstr>
      <vt:lpstr>Times New Roman</vt:lpstr>
      <vt:lpstr>Office Theme</vt:lpstr>
      <vt:lpstr>BrushVTI</vt:lpstr>
      <vt:lpstr>PowerPoint Presentation</vt:lpstr>
      <vt:lpstr>PowerPoint Presentation</vt:lpstr>
      <vt:lpstr>Introduction to  Expert Systems</vt:lpstr>
      <vt:lpstr>Expert Systems - Application 1  Medical Diagnosis</vt:lpstr>
      <vt:lpstr>Application 2 Agriculture</vt:lpstr>
      <vt:lpstr>PowerPoint Presentation</vt:lpstr>
      <vt:lpstr>Limitation of expert system </vt:lpstr>
      <vt:lpstr>PowerPoint Presentation</vt:lpstr>
      <vt:lpstr>Expert Systems - Challenges</vt:lpstr>
      <vt:lpstr>Expert Systems - Challenges </vt:lpstr>
      <vt:lpstr>Expert Systems - Future Trends</vt:lpstr>
      <vt:lpstr>PowerPoint Presentation</vt:lpstr>
      <vt:lpstr>PowerPoint Presentation</vt:lpstr>
      <vt:lpstr>ICT in Digital Currencies</vt:lpstr>
      <vt:lpstr>Digital Currencies - Application 1 Online Transactions</vt:lpstr>
      <vt:lpstr>Digital Currencies - Application 2  Crypto Investment</vt:lpstr>
      <vt:lpstr>Digital Currencies - Application 3  International Transfers</vt:lpstr>
      <vt:lpstr>Digital Currencies - Limitations </vt:lpstr>
      <vt:lpstr>Digital Currencies - Limitations </vt:lpstr>
      <vt:lpstr>Digital Currencies - Challenges </vt:lpstr>
      <vt:lpstr>Digital Currencies - Challenges</vt:lpstr>
      <vt:lpstr>Digital Currencies – Future Trends </vt:lpstr>
      <vt:lpstr>Digital Currencies - Future Trends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SP25-BSE-010 (AHMAD ALI KHAN)</cp:lastModifiedBy>
  <cp:revision>8</cp:revision>
  <dcterms:created xsi:type="dcterms:W3CDTF">2013-01-27T09:14:16Z</dcterms:created>
  <dcterms:modified xsi:type="dcterms:W3CDTF">2025-06-12T16:18:24Z</dcterms:modified>
  <cp:category/>
</cp:coreProperties>
</file>